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06060"/>
        </a:solidFill>
        <a:effectLst/>
        <a:uFillTx/>
        <a:latin typeface="+mn-lt"/>
        <a:ea typeface="+mn-ea"/>
        <a:cs typeface="+mn-cs"/>
        <a:sym typeface="Gill Sans"/>
      </a:defRPr>
    </a:lvl1pPr>
    <a:lvl2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06060"/>
        </a:solidFill>
        <a:effectLst/>
        <a:uFillTx/>
        <a:latin typeface="+mn-lt"/>
        <a:ea typeface="+mn-ea"/>
        <a:cs typeface="+mn-cs"/>
        <a:sym typeface="Gill Sans"/>
      </a:defRPr>
    </a:lvl2pPr>
    <a:lvl3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06060"/>
        </a:solidFill>
        <a:effectLst/>
        <a:uFillTx/>
        <a:latin typeface="+mn-lt"/>
        <a:ea typeface="+mn-ea"/>
        <a:cs typeface="+mn-cs"/>
        <a:sym typeface="Gill Sans"/>
      </a:defRPr>
    </a:lvl3pPr>
    <a:lvl4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06060"/>
        </a:solidFill>
        <a:effectLst/>
        <a:uFillTx/>
        <a:latin typeface="+mn-lt"/>
        <a:ea typeface="+mn-ea"/>
        <a:cs typeface="+mn-cs"/>
        <a:sym typeface="Gill Sans"/>
      </a:defRPr>
    </a:lvl4pPr>
    <a:lvl5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06060"/>
        </a:solidFill>
        <a:effectLst/>
        <a:uFillTx/>
        <a:latin typeface="+mn-lt"/>
        <a:ea typeface="+mn-ea"/>
        <a:cs typeface="+mn-cs"/>
        <a:sym typeface="Gill Sans"/>
      </a:defRPr>
    </a:lvl5pPr>
    <a:lvl6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06060"/>
        </a:solidFill>
        <a:effectLst/>
        <a:uFillTx/>
        <a:latin typeface="+mn-lt"/>
        <a:ea typeface="+mn-ea"/>
        <a:cs typeface="+mn-cs"/>
        <a:sym typeface="Gill Sans"/>
      </a:defRPr>
    </a:lvl6pPr>
    <a:lvl7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06060"/>
        </a:solidFill>
        <a:effectLst/>
        <a:uFillTx/>
        <a:latin typeface="+mn-lt"/>
        <a:ea typeface="+mn-ea"/>
        <a:cs typeface="+mn-cs"/>
        <a:sym typeface="Gill Sans"/>
      </a:defRPr>
    </a:lvl7pPr>
    <a:lvl8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06060"/>
        </a:solidFill>
        <a:effectLst/>
        <a:uFillTx/>
        <a:latin typeface="+mn-lt"/>
        <a:ea typeface="+mn-ea"/>
        <a:cs typeface="+mn-cs"/>
        <a:sym typeface="Gill Sans"/>
      </a:defRPr>
    </a:lvl8pPr>
    <a:lvl9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06060"/>
        </a:solidFill>
        <a:effectLst/>
        <a:uFillTx/>
        <a:latin typeface="+mn-lt"/>
        <a:ea typeface="+mn-ea"/>
        <a:cs typeface="+mn-cs"/>
        <a:sym typeface="Gill San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606060"/>
        </a:fontRef>
        <a:srgbClr val="606060"/>
      </a:tcTxStyle>
      <a:tcStyle>
        <a:tcBdr>
          <a:left>
            <a:ln w="12700" cap="flat">
              <a:noFill/>
              <a:miter lim="400000"/>
            </a:ln>
          </a:left>
          <a:right>
            <a:ln w="12700" cap="flat">
              <a:noFill/>
              <a:miter lim="400000"/>
            </a:ln>
          </a:right>
          <a:top>
            <a:ln w="12700" cap="flat">
              <a:solidFill>
                <a:srgbClr val="929292"/>
              </a:solidFill>
              <a:custDash>
                <a:ds d="200000" sp="200000"/>
              </a:custDash>
              <a:miter lim="400000"/>
            </a:ln>
          </a:top>
          <a:bottom>
            <a:ln w="12700" cap="flat">
              <a:solidFill>
                <a:srgbClr val="929292"/>
              </a:solidFill>
              <a:custDash>
                <a:ds d="200000" sp="200000"/>
              </a:custDash>
              <a:miter lim="400000"/>
            </a:ln>
          </a:bottom>
          <a:insideH>
            <a:ln w="12700" cap="flat">
              <a:solidFill>
                <a:srgbClr val="929292"/>
              </a:solidFill>
              <a:custDash>
                <a:ds d="200000" sp="200000"/>
              </a:custDash>
              <a:miter lim="400000"/>
            </a:ln>
          </a:insideH>
          <a:insideV>
            <a:ln w="12700" cap="flat">
              <a:noFill/>
              <a:miter lim="400000"/>
            </a:ln>
          </a:insideV>
        </a:tcBdr>
        <a:fill>
          <a:noFill/>
        </a:fill>
      </a:tcStyle>
    </a:wholeTbl>
    <a:band2H>
      <a:tcTxStyle/>
      <a:tcStyle>
        <a:tcBdr/>
        <a:fill>
          <a:solidFill>
            <a:srgbClr val="E7E3D2">
              <a:alpha val="50000"/>
            </a:srgbClr>
          </a:solidFill>
        </a:fill>
      </a:tcStyle>
    </a:band2H>
    <a:firstCol>
      <a:tcTxStyle b="off" i="off">
        <a:fontRef idx="minor">
          <a:srgbClr val="FFFFFF"/>
        </a:fontRef>
        <a:srgbClr val="FFFFFF"/>
      </a:tcTxStyle>
      <a:tcStyle>
        <a:tcBdr>
          <a:left>
            <a:ln w="3175" cap="flat">
              <a:solidFill>
                <a:srgbClr val="FDF6DA"/>
              </a:solidFill>
              <a:prstDash val="solid"/>
              <a:miter lim="400000"/>
            </a:ln>
          </a:left>
          <a:right>
            <a:ln w="12700" cap="flat">
              <a:solidFill>
                <a:srgbClr val="FDF6DA"/>
              </a:solidFill>
              <a:prstDash val="solid"/>
              <a:miter lim="400000"/>
            </a:ln>
          </a:right>
          <a:top>
            <a:ln w="12700" cap="flat">
              <a:solidFill>
                <a:srgbClr val="FDF6DA"/>
              </a:solidFill>
              <a:prstDash val="solid"/>
              <a:miter lim="400000"/>
            </a:ln>
          </a:top>
          <a:bottom>
            <a:ln w="12700" cap="flat">
              <a:solidFill>
                <a:srgbClr val="FDF6DA"/>
              </a:solidFill>
              <a:prstDash val="solid"/>
              <a:miter lim="400000"/>
            </a:ln>
          </a:bottom>
          <a:insideH>
            <a:ln w="12700" cap="flat">
              <a:solidFill>
                <a:srgbClr val="FDF6DA"/>
              </a:solidFill>
              <a:prstDash val="solid"/>
              <a:miter lim="400000"/>
            </a:ln>
          </a:insideH>
          <a:insideV>
            <a:ln w="12700" cap="flat">
              <a:noFill/>
              <a:miter lim="400000"/>
            </a:ln>
          </a:insideV>
        </a:tcBdr>
        <a:fill>
          <a:solidFill>
            <a:srgbClr val="A5C69B"/>
          </a:solidFill>
        </a:fill>
      </a:tcStyle>
    </a:firstCol>
    <a:lastRow>
      <a:tcTxStyle b="off" i="off">
        <a:fontRef idx="minor">
          <a:srgbClr val="606060"/>
        </a:fontRef>
        <a:srgbClr val="606060"/>
      </a:tcTxStyle>
      <a:tcStyle>
        <a:tcBdr>
          <a:left>
            <a:ln w="12700" cap="flat">
              <a:noFill/>
              <a:miter lim="400000"/>
            </a:ln>
          </a:left>
          <a:right>
            <a:ln w="12700" cap="flat">
              <a:noFill/>
              <a:miter lim="400000"/>
            </a:ln>
          </a:right>
          <a:top>
            <a:ln w="25400" cap="flat">
              <a:solidFill>
                <a:srgbClr val="000000"/>
              </a:solidFill>
              <a:prstDash val="solid"/>
              <a:miter lim="400000"/>
            </a:ln>
          </a:top>
          <a:bottom>
            <a:ln w="3175" cap="flat">
              <a:solidFill>
                <a:srgbClr val="FDF6DA"/>
              </a:solidFill>
              <a:prstDash val="solid"/>
              <a:miter lim="400000"/>
            </a:ln>
          </a:bottom>
          <a:insideH>
            <a:ln w="12700" cap="flat">
              <a:solidFill>
                <a:srgbClr val="FDF6DA"/>
              </a:solidFill>
              <a:prstDash val="solid"/>
              <a:miter lim="400000"/>
            </a:ln>
          </a:insideH>
          <a:insideV>
            <a:ln w="12700" cap="flat">
              <a:noFill/>
              <a:miter lim="400000"/>
            </a:ln>
          </a:insideV>
        </a:tcBdr>
        <a:fill>
          <a:no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3175" cap="flat">
              <a:solidFill>
                <a:srgbClr val="FDF6DA"/>
              </a:solidFill>
              <a:prstDash val="solid"/>
              <a:miter lim="400000"/>
            </a:ln>
          </a:top>
          <a:bottom>
            <a:ln w="12700" cap="flat">
              <a:solidFill>
                <a:srgbClr val="FDF6DA"/>
              </a:solidFill>
              <a:prstDash val="solid"/>
              <a:miter lim="400000"/>
            </a:ln>
          </a:bottom>
          <a:insideH>
            <a:ln w="12700" cap="flat">
              <a:solidFill>
                <a:srgbClr val="FDF6DA"/>
              </a:solidFill>
              <a:prstDash val="solid"/>
              <a:miter lim="400000"/>
            </a:ln>
          </a:insideH>
          <a:insideV>
            <a:ln w="12700" cap="flat">
              <a:noFill/>
              <a:miter lim="400000"/>
            </a:ln>
          </a:insideV>
        </a:tcBdr>
        <a:fill>
          <a:solidFill>
            <a:srgbClr val="7C9D69"/>
          </a:solidFill>
        </a:fill>
      </a:tcStyle>
    </a:firstRow>
  </a:tblStyle>
  <a:tblStyle styleId="{C7B018BB-80A7-4F77-B60F-C8B233D01FF8}" styleName="">
    <a:tblBg/>
    <a:wholeTbl>
      <a:tcTxStyle b="off" i="off">
        <a:fontRef idx="minor">
          <a:srgbClr val="606060"/>
        </a:fontRef>
        <a:srgbClr val="606060"/>
      </a:tcTxStyle>
      <a:tcStyle>
        <a:tcBdr>
          <a:left>
            <a:ln w="12700" cap="flat">
              <a:solidFill>
                <a:srgbClr val="BDBBB3"/>
              </a:solidFill>
              <a:prstDash val="solid"/>
              <a:miter lim="400000"/>
            </a:ln>
          </a:left>
          <a:right>
            <a:ln w="12700" cap="flat">
              <a:solidFill>
                <a:srgbClr val="BDBBB3"/>
              </a:solidFill>
              <a:prstDash val="solid"/>
              <a:miter lim="400000"/>
            </a:ln>
          </a:right>
          <a:top>
            <a:ln w="12700" cap="flat">
              <a:solidFill>
                <a:srgbClr val="BDBBB3"/>
              </a:solidFill>
              <a:prstDash val="solid"/>
              <a:miter lim="400000"/>
            </a:ln>
          </a:top>
          <a:bottom>
            <a:ln w="12700" cap="flat">
              <a:solidFill>
                <a:srgbClr val="BDBBB3"/>
              </a:solidFill>
              <a:prstDash val="solid"/>
              <a:miter lim="400000"/>
            </a:ln>
          </a:bottom>
          <a:insideH>
            <a:ln w="12700" cap="flat">
              <a:solidFill>
                <a:srgbClr val="BDBBB3"/>
              </a:solidFill>
              <a:prstDash val="solid"/>
              <a:miter lim="400000"/>
            </a:ln>
          </a:insideH>
          <a:insideV>
            <a:ln w="12700" cap="flat">
              <a:solidFill>
                <a:srgbClr val="BDBBB3"/>
              </a:solidFill>
              <a:prstDash val="solid"/>
              <a:miter lim="400000"/>
            </a:ln>
          </a:insideV>
        </a:tcBdr>
        <a:fill>
          <a:solidFill>
            <a:srgbClr val="E7E3D2"/>
          </a:solidFill>
        </a:fill>
      </a:tcStyle>
    </a:wholeTbl>
    <a:band2H>
      <a:tcTxStyle/>
      <a:tcStyle>
        <a:tcBdr/>
        <a:fill>
          <a:solidFill>
            <a:srgbClr val="F6F2E5"/>
          </a:solidFill>
        </a:fill>
      </a:tcStyle>
    </a:band2H>
    <a:firstCol>
      <a:tcTxStyle b="off" i="off">
        <a:fontRef idx="minor">
          <a:srgbClr val="606060"/>
        </a:fontRef>
        <a:srgbClr val="606060"/>
      </a:tcTxStyle>
      <a:tcStyle>
        <a:tcBdr>
          <a:left>
            <a:ln w="12700" cap="flat">
              <a:solidFill>
                <a:srgbClr val="A5A59F"/>
              </a:solidFill>
              <a:prstDash val="solid"/>
              <a:miter lim="400000"/>
            </a:ln>
          </a:left>
          <a:right>
            <a:ln w="12700" cap="flat">
              <a:solidFill>
                <a:srgbClr val="A5A59F"/>
              </a:solidFill>
              <a:prstDash val="solid"/>
              <a:miter lim="400000"/>
            </a:ln>
          </a:right>
          <a:top>
            <a:ln w="12700" cap="flat">
              <a:solidFill>
                <a:srgbClr val="A5A59F"/>
              </a:solidFill>
              <a:prstDash val="solid"/>
              <a:miter lim="400000"/>
            </a:ln>
          </a:top>
          <a:bottom>
            <a:ln w="12700" cap="flat">
              <a:solidFill>
                <a:srgbClr val="A5A59F"/>
              </a:solidFill>
              <a:prstDash val="solid"/>
              <a:miter lim="400000"/>
            </a:ln>
          </a:bottom>
          <a:insideH>
            <a:ln w="12700" cap="flat">
              <a:solidFill>
                <a:srgbClr val="A5A59F"/>
              </a:solidFill>
              <a:prstDash val="solid"/>
              <a:miter lim="400000"/>
            </a:ln>
          </a:insideH>
          <a:insideV>
            <a:ln w="12700" cap="flat">
              <a:solidFill>
                <a:srgbClr val="A5A59F"/>
              </a:solidFill>
              <a:prstDash val="solid"/>
              <a:miter lim="400000"/>
            </a:ln>
          </a:insideV>
        </a:tcBdr>
        <a:fill>
          <a:solidFill>
            <a:srgbClr val="D3CDB7"/>
          </a:solidFill>
        </a:fill>
      </a:tcStyle>
    </a:firstCol>
    <a:lastRow>
      <a:tcTxStyle b="off" i="off">
        <a:fontRef idx="minor">
          <a:srgbClr val="606060"/>
        </a:fontRef>
        <a:srgbClr val="606060"/>
      </a:tcTxStyle>
      <a:tcStyle>
        <a:tcBdr>
          <a:left>
            <a:ln w="12700" cap="flat">
              <a:solidFill>
                <a:srgbClr val="A5A59F"/>
              </a:solidFill>
              <a:prstDash val="solid"/>
              <a:miter lim="400000"/>
            </a:ln>
          </a:left>
          <a:right>
            <a:ln w="12700" cap="flat">
              <a:solidFill>
                <a:srgbClr val="A5A59F"/>
              </a:solidFill>
              <a:prstDash val="solid"/>
              <a:miter lim="400000"/>
            </a:ln>
          </a:right>
          <a:top>
            <a:ln w="12700" cap="flat">
              <a:solidFill>
                <a:srgbClr val="A5A59F"/>
              </a:solidFill>
              <a:prstDash val="solid"/>
              <a:miter lim="400000"/>
            </a:ln>
          </a:top>
          <a:bottom>
            <a:ln w="12700" cap="flat">
              <a:solidFill>
                <a:srgbClr val="A5A59F"/>
              </a:solidFill>
              <a:prstDash val="solid"/>
              <a:miter lim="400000"/>
            </a:ln>
          </a:bottom>
          <a:insideH>
            <a:ln w="12700" cap="flat">
              <a:solidFill>
                <a:srgbClr val="A5A59F"/>
              </a:solidFill>
              <a:prstDash val="solid"/>
              <a:miter lim="400000"/>
            </a:ln>
          </a:insideH>
          <a:insideV>
            <a:ln w="12700" cap="flat">
              <a:solidFill>
                <a:srgbClr val="A5A59F"/>
              </a:solidFill>
              <a:prstDash val="solid"/>
              <a:miter lim="400000"/>
            </a:ln>
          </a:insideV>
        </a:tcBdr>
        <a:fill>
          <a:noFill/>
        </a:fill>
      </a:tcStyle>
    </a:lastRow>
    <a:firstRow>
      <a:tcTxStyle b="off" i="off">
        <a:fontRef idx="minor">
          <a:srgbClr val="FFFFFF"/>
        </a:fontRef>
        <a:srgbClr val="FFFFFF"/>
      </a:tcTxStyle>
      <a:tcStyle>
        <a:tcBdr>
          <a:left>
            <a:ln w="12700" cap="flat">
              <a:solidFill>
                <a:srgbClr val="8E755A"/>
              </a:solidFill>
              <a:prstDash val="solid"/>
              <a:miter lim="400000"/>
            </a:ln>
          </a:left>
          <a:right>
            <a:ln w="12700" cap="flat">
              <a:solidFill>
                <a:srgbClr val="8E755A"/>
              </a:solidFill>
              <a:prstDash val="solid"/>
              <a:miter lim="400000"/>
            </a:ln>
          </a:right>
          <a:top>
            <a:ln w="12700" cap="flat">
              <a:solidFill>
                <a:srgbClr val="A5A59F"/>
              </a:solidFill>
              <a:prstDash val="solid"/>
              <a:miter lim="400000"/>
            </a:ln>
          </a:top>
          <a:bottom>
            <a:ln w="12700" cap="flat">
              <a:solidFill>
                <a:srgbClr val="A5A59F"/>
              </a:solidFill>
              <a:prstDash val="solid"/>
              <a:miter lim="400000"/>
            </a:ln>
          </a:bottom>
          <a:insideH>
            <a:ln w="12700" cap="flat">
              <a:solidFill>
                <a:srgbClr val="8E755A"/>
              </a:solidFill>
              <a:prstDash val="solid"/>
              <a:miter lim="400000"/>
            </a:ln>
          </a:insideH>
          <a:insideV>
            <a:ln w="12700" cap="flat">
              <a:solidFill>
                <a:srgbClr val="8E755A"/>
              </a:solidFill>
              <a:prstDash val="solid"/>
              <a:miter lim="400000"/>
            </a:ln>
          </a:insideV>
        </a:tcBdr>
        <a:fill>
          <a:noFill/>
        </a:fill>
      </a:tcStyle>
    </a:firstRow>
  </a:tblStyle>
  <a:tblStyle styleId="{EEE7283C-3CF3-47DC-8721-378D4A62B228}" styleName="">
    <a:tblBg/>
    <a:wholeTbl>
      <a:tcTxStyle b="off" i="off">
        <a:fontRef idx="major">
          <a:srgbClr val="606060"/>
        </a:fontRef>
        <a:srgbClr val="606060"/>
      </a:tcTxStyle>
      <a:tcStyle>
        <a:tcBdr>
          <a:left>
            <a:ln w="12700" cap="flat">
              <a:noFill/>
              <a:miter lim="400000"/>
            </a:ln>
          </a:left>
          <a:right>
            <a:ln w="12700" cap="flat">
              <a:noFill/>
              <a:miter lim="400000"/>
            </a:ln>
          </a:right>
          <a:top>
            <a:ln w="3175" cap="flat">
              <a:solidFill>
                <a:srgbClr val="BDBBB3"/>
              </a:solidFill>
              <a:prstDash val="solid"/>
              <a:miter lim="400000"/>
            </a:ln>
          </a:top>
          <a:bottom>
            <a:ln w="3175" cap="flat">
              <a:solidFill>
                <a:srgbClr val="BDBBB3"/>
              </a:solidFill>
              <a:prstDash val="solid"/>
              <a:miter lim="400000"/>
            </a:ln>
          </a:bottom>
          <a:insideH>
            <a:ln w="3175" cap="flat">
              <a:solidFill>
                <a:srgbClr val="BDBBB3"/>
              </a:solidFill>
              <a:prstDash val="solid"/>
              <a:miter lim="400000"/>
            </a:ln>
          </a:insideH>
          <a:insideV>
            <a:ln w="12700" cap="flat">
              <a:noFill/>
              <a:miter lim="400000"/>
            </a:ln>
          </a:insideV>
        </a:tcBdr>
        <a:fill>
          <a:solidFill>
            <a:srgbClr val="E6E3DA"/>
          </a:solidFill>
        </a:fill>
      </a:tcStyle>
    </a:wholeTbl>
    <a:band2H>
      <a:tcTxStyle/>
      <a:tcStyle>
        <a:tcBdr/>
        <a:fill>
          <a:solidFill>
            <a:srgbClr val="F9F5E8"/>
          </a:solidFill>
        </a:fill>
      </a:tcStyle>
    </a:band2H>
    <a:firstCol>
      <a:tcTxStyle b="off" i="off">
        <a:fontRef idx="minor">
          <a:srgbClr val="606060"/>
        </a:fontRef>
        <a:srgbClr val="606060"/>
      </a:tcTxStyle>
      <a:tcStyle>
        <a:tcBdr>
          <a:left>
            <a:ln w="12700" cap="flat">
              <a:solidFill>
                <a:srgbClr val="A5A59F"/>
              </a:solidFill>
              <a:prstDash val="solid"/>
              <a:miter lim="400000"/>
            </a:ln>
          </a:left>
          <a:right>
            <a:ln w="12700" cap="flat">
              <a:solidFill>
                <a:srgbClr val="A5A59F"/>
              </a:solidFill>
              <a:prstDash val="solid"/>
              <a:miter lim="400000"/>
            </a:ln>
          </a:right>
          <a:top>
            <a:ln w="12700" cap="flat">
              <a:solidFill>
                <a:srgbClr val="A5A59F"/>
              </a:solidFill>
              <a:prstDash val="solid"/>
              <a:miter lim="400000"/>
            </a:ln>
          </a:top>
          <a:bottom>
            <a:ln w="12700" cap="flat">
              <a:solidFill>
                <a:srgbClr val="A5A59F"/>
              </a:solidFill>
              <a:prstDash val="solid"/>
              <a:miter lim="400000"/>
            </a:ln>
          </a:bottom>
          <a:insideH>
            <a:ln w="12700" cap="flat">
              <a:solidFill>
                <a:srgbClr val="A5A59F"/>
              </a:solidFill>
              <a:prstDash val="solid"/>
              <a:miter lim="400000"/>
            </a:ln>
          </a:insideH>
          <a:insideV>
            <a:ln w="12700" cap="flat">
              <a:noFill/>
              <a:miter lim="400000"/>
            </a:ln>
          </a:insideV>
        </a:tcBdr>
        <a:fill>
          <a:solidFill>
            <a:srgbClr val="D6D5D0"/>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BDBBB3"/>
              </a:solidFill>
              <a:prstDash val="solid"/>
              <a:miter lim="400000"/>
            </a:ln>
          </a:top>
          <a:bottom>
            <a:ln w="12700" cap="flat">
              <a:solidFill>
                <a:srgbClr val="A5A59F"/>
              </a:solidFill>
              <a:prstDash val="solid"/>
              <a:miter lim="400000"/>
            </a:ln>
          </a:bottom>
          <a:insideH>
            <a:ln w="12700" cap="flat">
              <a:solidFill>
                <a:srgbClr val="4D6166"/>
              </a:solidFill>
              <a:prstDash val="solid"/>
              <a:miter lim="400000"/>
            </a:ln>
          </a:insideH>
          <a:insideV>
            <a:ln w="12700" cap="flat">
              <a:noFill/>
              <a:miter lim="400000"/>
            </a:ln>
          </a:insideV>
        </a:tcBdr>
        <a:fill>
          <a:no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A5A59F"/>
              </a:solidFill>
              <a:prstDash val="solid"/>
              <a:miter lim="400000"/>
            </a:ln>
          </a:top>
          <a:bottom>
            <a:ln w="12700" cap="flat">
              <a:solidFill>
                <a:srgbClr val="BDBBB3"/>
              </a:solidFill>
              <a:prstDash val="solid"/>
              <a:miter lim="400000"/>
            </a:ln>
          </a:bottom>
          <a:insideH>
            <a:ln w="12700" cap="flat">
              <a:solidFill>
                <a:srgbClr val="657477"/>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Ref idx="minor">
          <a:srgbClr val="606060"/>
        </a:fontRef>
        <a:srgbClr val="606060"/>
      </a:tcTxStyle>
      <a:tcStyle>
        <a:tcBdr>
          <a:left>
            <a:ln w="12700" cap="flat">
              <a:noFill/>
              <a:miter lim="400000"/>
            </a:ln>
          </a:left>
          <a:right>
            <a:ln w="12700" cap="flat">
              <a:noFill/>
              <a:miter lim="400000"/>
            </a:ln>
          </a:right>
          <a:top>
            <a:ln w="12700" cap="flat">
              <a:solidFill>
                <a:srgbClr val="AAA6A6"/>
              </a:solidFill>
              <a:custDash>
                <a:ds d="200000" sp="200000"/>
              </a:custDash>
              <a:miter lim="400000"/>
            </a:ln>
          </a:top>
          <a:bottom>
            <a:ln w="12700" cap="flat">
              <a:solidFill>
                <a:srgbClr val="AAA6A6"/>
              </a:solidFill>
              <a:custDash>
                <a:ds d="200000" sp="200000"/>
              </a:custDash>
              <a:miter lim="400000"/>
            </a:ln>
          </a:bottom>
          <a:insideH>
            <a:ln w="12700" cap="flat">
              <a:solidFill>
                <a:srgbClr val="AAA6A6"/>
              </a:solidFill>
              <a:custDash>
                <a:ds d="200000" sp="200000"/>
              </a:custDash>
              <a:miter lim="400000"/>
            </a:ln>
          </a:insideH>
          <a:insideV>
            <a:ln w="12700" cap="flat">
              <a:noFill/>
              <a:miter lim="400000"/>
            </a:ln>
          </a:insideV>
        </a:tcBdr>
        <a:fill>
          <a:solidFill>
            <a:srgbClr val="EFECE2"/>
          </a:solidFill>
        </a:fill>
      </a:tcStyle>
    </a:wholeTbl>
    <a:band2H>
      <a:tcTxStyle/>
      <a:tcStyle>
        <a:tcBdr/>
        <a:fill>
          <a:solidFill>
            <a:srgbClr val="FFFBF1"/>
          </a:solidFill>
        </a:fill>
      </a:tcStyle>
    </a:band2H>
    <a:firstCol>
      <a:tcTxStyle b="off" i="off">
        <a:fontRef idx="minor">
          <a:srgbClr val="606060"/>
        </a:fontRef>
        <a:srgbClr val="606060"/>
      </a:tcTxStyle>
      <a:tcStyle>
        <a:tcBdr>
          <a:left>
            <a:ln w="12700" cap="flat">
              <a:solidFill>
                <a:srgbClr val="000000"/>
              </a:solidFill>
              <a:prstDash val="solid"/>
              <a:miter lim="400000"/>
            </a:ln>
          </a:left>
          <a:right>
            <a:ln w="12700" cap="flat">
              <a:solidFill>
                <a:srgbClr val="A29A85"/>
              </a:solidFill>
              <a:prstDash val="solid"/>
              <a:miter lim="400000"/>
            </a:ln>
          </a:right>
          <a:top>
            <a:ln w="12700" cap="flat">
              <a:solidFill>
                <a:srgbClr val="AAA6A6"/>
              </a:solidFill>
              <a:custDash>
                <a:ds d="200000" sp="200000"/>
              </a:custDash>
              <a:miter lim="400000"/>
            </a:ln>
          </a:top>
          <a:bottom>
            <a:ln w="12700" cap="flat">
              <a:solidFill>
                <a:srgbClr val="AAA6A6"/>
              </a:solidFill>
              <a:custDash>
                <a:ds d="200000" sp="200000"/>
              </a:custDash>
              <a:miter lim="400000"/>
            </a:ln>
          </a:bottom>
          <a:insideH>
            <a:ln w="12700" cap="flat">
              <a:solidFill>
                <a:srgbClr val="AAA6A6"/>
              </a:solidFill>
              <a:custDash>
                <a:ds d="200000" sp="200000"/>
              </a:custDash>
              <a:miter lim="400000"/>
            </a:ln>
          </a:insideH>
          <a:insideV>
            <a:ln w="12700" cap="flat">
              <a:noFill/>
              <a:miter lim="400000"/>
            </a:ln>
          </a:insideV>
        </a:tcBdr>
        <a:fill>
          <a:solidFill>
            <a:srgbClr val="E8E4D8"/>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A29A85"/>
              </a:solidFill>
              <a:prstDash val="solid"/>
              <a:miter lim="400000"/>
            </a:ln>
          </a:top>
          <a:bottom>
            <a:ln w="12700" cap="flat">
              <a:solidFill>
                <a:srgbClr val="000000"/>
              </a:solidFill>
              <a:prstDash val="solid"/>
              <a:miter lim="400000"/>
            </a:ln>
          </a:bottom>
          <a:insideH>
            <a:ln w="12700" cap="flat">
              <a:solidFill>
                <a:srgbClr val="A29A85"/>
              </a:solidFill>
              <a:prstDash val="solid"/>
              <a:miter lim="400000"/>
            </a:ln>
          </a:insideH>
          <a:insideV>
            <a:ln w="12700" cap="flat">
              <a:noFill/>
              <a:miter lim="400000"/>
            </a:ln>
          </a:insideV>
        </a:tcBdr>
        <a:fill>
          <a:no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A29A85"/>
              </a:solidFill>
              <a:prstDash val="solid"/>
              <a:miter lim="400000"/>
            </a:ln>
          </a:bottom>
          <a:insideH>
            <a:ln w="12700" cap="flat">
              <a:solidFill>
                <a:srgbClr val="A29A85"/>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Ref idx="minor">
          <a:srgbClr val="606060"/>
        </a:fontRef>
        <a:srgbClr val="606060"/>
      </a:tcTxStyle>
      <a:tcStyle>
        <a:tcBdr>
          <a:left>
            <a:ln w="12700" cap="flat">
              <a:noFill/>
              <a:miter lim="400000"/>
            </a:ln>
          </a:left>
          <a:right>
            <a:ln w="12700" cap="flat">
              <a:noFill/>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noFill/>
              <a:miter lim="400000"/>
            </a:ln>
          </a:insideV>
        </a:tcBdr>
        <a:fill>
          <a:solidFill>
            <a:srgbClr val="D6D2C0">
              <a:alpha val="50000"/>
            </a:srgbClr>
          </a:solidFill>
        </a:fill>
      </a:tcStyle>
    </a:wholeTbl>
    <a:band2H>
      <a:tcTxStyle/>
      <a:tcStyle>
        <a:tcBdr/>
        <a:fill>
          <a:solidFill>
            <a:srgbClr val="E9E7DC"/>
          </a:solidFill>
        </a:fill>
      </a:tcStyle>
    </a:band2H>
    <a:firstCol>
      <a:tcTxStyle b="off" i="off">
        <a:fontRef idx="minor">
          <a:srgbClr val="606060"/>
        </a:fontRef>
        <a:srgbClr val="606060"/>
      </a:tcTxStyle>
      <a:tcStyle>
        <a:tcBdr>
          <a:left>
            <a:ln w="12700" cap="flat">
              <a:solidFill>
                <a:srgbClr val="FFFFFF"/>
              </a:solidFill>
              <a:prstDash val="solid"/>
              <a:miter lim="400000"/>
            </a:ln>
          </a:left>
          <a:right>
            <a:ln w="254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noFill/>
              <a:miter lim="400000"/>
            </a:ln>
          </a:insideV>
        </a:tcBdr>
        <a:fill>
          <a:solidFill>
            <a:srgbClr val="C5BEAA"/>
          </a:solidFill>
        </a:fill>
      </a:tcStyle>
    </a:firstCol>
    <a:lastRow>
      <a:tcTxStyle b="off" i="off">
        <a:fontRef idx="minor">
          <a:srgbClr val="606060"/>
        </a:fontRef>
        <a:srgbClr val="606060"/>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noFill/>
              <a:miter lim="400000"/>
            </a:ln>
          </a:insideV>
        </a:tcBdr>
        <a:fill>
          <a:solidFill>
            <a:srgbClr val="D6D2C0">
              <a:alpha val="25000"/>
            </a:srgb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FFFFFF"/>
              </a:solidFill>
              <a:prstDash val="solid"/>
              <a:miter lim="400000"/>
            </a:ln>
          </a:top>
          <a:bottom>
            <a:ln w="25400" cap="flat">
              <a:solidFill>
                <a:srgbClr val="FFFFFF"/>
              </a:solidFill>
              <a:prstDash val="solid"/>
              <a:miter lim="400000"/>
            </a:ln>
          </a:bottom>
          <a:insideH>
            <a:ln w="12700" cap="flat">
              <a:solidFill>
                <a:srgbClr val="FFFFFF"/>
              </a:solidFill>
              <a:prstDash val="solid"/>
              <a:miter lim="400000"/>
            </a:ln>
          </a:insideH>
          <a:insideV>
            <a:ln w="12700" cap="flat">
              <a:noFill/>
              <a:miter lim="400000"/>
            </a:ln>
          </a:insideV>
        </a:tcBdr>
        <a:fill>
          <a:solidFill>
            <a:srgbClr val="928C7D"/>
          </a:solidFill>
        </a:fill>
      </a:tcStyle>
    </a:firstRow>
  </a:tblStyle>
  <a:tblStyle styleId="{2708684C-4D16-4618-839F-0558EEFCDFE6}" styleName="">
    <a:tblBg/>
    <a:wholeTbl>
      <a:tcTxStyle b="off" i="off">
        <a:fontRef idx="major">
          <a:srgbClr val="606060"/>
        </a:fontRef>
        <a:srgbClr val="606060"/>
      </a:tcTxStyle>
      <a:tcStyle>
        <a:tcBdr>
          <a:left>
            <a:ln w="12700" cap="flat">
              <a:noFill/>
              <a:miter lim="400000"/>
            </a:ln>
          </a:left>
          <a:right>
            <a:ln w="12700" cap="flat">
              <a:noFill/>
              <a:miter lim="400000"/>
            </a:ln>
          </a:right>
          <a:top>
            <a:ln w="12700" cap="flat">
              <a:solidFill>
                <a:srgbClr val="DBD2B2"/>
              </a:solidFill>
              <a:prstDash val="solid"/>
              <a:miter lim="400000"/>
            </a:ln>
          </a:top>
          <a:bottom>
            <a:ln w="12700" cap="flat">
              <a:solidFill>
                <a:srgbClr val="DBD2B2"/>
              </a:solidFill>
              <a:prstDash val="solid"/>
              <a:miter lim="400000"/>
            </a:ln>
          </a:bottom>
          <a:insideH>
            <a:ln w="12700" cap="flat">
              <a:solidFill>
                <a:srgbClr val="DBD2B2"/>
              </a:solidFill>
              <a:prstDash val="solid"/>
              <a:miter lim="400000"/>
            </a:ln>
          </a:insideH>
          <a:insideV>
            <a:ln w="12700" cap="flat">
              <a:noFill/>
              <a:miter lim="400000"/>
            </a:ln>
          </a:insideV>
        </a:tcBdr>
        <a:fill>
          <a:solidFill>
            <a:srgbClr val="FDF9ED"/>
          </a:solidFill>
        </a:fill>
      </a:tcStyle>
    </a:wholeTbl>
    <a:band2H>
      <a:tcTxStyle/>
      <a:tcStyle>
        <a:tcBdr/>
        <a:fill>
          <a:solidFill>
            <a:srgbClr val="FFFFFF"/>
          </a:solidFill>
        </a:fill>
      </a:tcStyle>
    </a:band2H>
    <a:firstCol>
      <a:tcTxStyle b="off" i="off">
        <a:fontRef idx="minor">
          <a:srgbClr val="606060"/>
        </a:fontRef>
        <a:srgbClr val="606060"/>
      </a:tcTxStyle>
      <a:tcStyle>
        <a:tcBdr>
          <a:left>
            <a:ln w="25400" cap="flat">
              <a:solidFill>
                <a:srgbClr val="C6BB94"/>
              </a:solidFill>
              <a:prstDash val="solid"/>
              <a:miter lim="400000"/>
            </a:ln>
          </a:left>
          <a:right>
            <a:ln w="25400" cap="flat">
              <a:solidFill>
                <a:srgbClr val="C6BB94"/>
              </a:solidFill>
              <a:prstDash val="solid"/>
              <a:miter lim="400000"/>
            </a:ln>
          </a:right>
          <a:top>
            <a:ln w="12700" cap="flat">
              <a:solidFill>
                <a:srgbClr val="DBD2B2"/>
              </a:solidFill>
              <a:prstDash val="solid"/>
              <a:miter lim="400000"/>
            </a:ln>
          </a:top>
          <a:bottom>
            <a:ln w="12700" cap="flat">
              <a:solidFill>
                <a:srgbClr val="DBD2B2"/>
              </a:solidFill>
              <a:prstDash val="solid"/>
              <a:miter lim="400000"/>
            </a:ln>
          </a:bottom>
          <a:insideH>
            <a:ln w="12700" cap="flat">
              <a:solidFill>
                <a:srgbClr val="DBD2B2"/>
              </a:solidFill>
              <a:prstDash val="solid"/>
              <a:miter lim="400000"/>
            </a:ln>
          </a:insideH>
          <a:insideV>
            <a:ln w="12700" cap="flat">
              <a:solidFill>
                <a:srgbClr val="DBD2B2"/>
              </a:solidFill>
              <a:prstDash val="solid"/>
              <a:miter lim="400000"/>
            </a:ln>
          </a:insideV>
        </a:tcBdr>
        <a:fill>
          <a:noFill/>
        </a:fill>
      </a:tcStyle>
    </a:firstCol>
    <a:lastRow>
      <a:tcTxStyle b="off" i="off">
        <a:fontRef idx="minor">
          <a:srgbClr val="606060"/>
        </a:fontRef>
        <a:srgbClr val="606060"/>
      </a:tcTxStyle>
      <a:tcStyle>
        <a:tcBdr>
          <a:left>
            <a:ln w="12700" cap="flat">
              <a:noFill/>
              <a:miter lim="400000"/>
            </a:ln>
          </a:left>
          <a:right>
            <a:ln w="12700" cap="flat">
              <a:noFill/>
              <a:miter lim="400000"/>
            </a:ln>
          </a:right>
          <a:top>
            <a:ln w="25400" cap="flat">
              <a:solidFill>
                <a:srgbClr val="C6BB94"/>
              </a:solidFill>
              <a:prstDash val="solid"/>
              <a:miter lim="400000"/>
            </a:ln>
          </a:top>
          <a:bottom>
            <a:ln w="25400" cap="flat">
              <a:solidFill>
                <a:srgbClr val="C6BB94"/>
              </a:solidFill>
              <a:prstDash val="solid"/>
              <a:miter lim="400000"/>
            </a:ln>
          </a:bottom>
          <a:insideH>
            <a:ln w="12700" cap="flat">
              <a:solidFill>
                <a:srgbClr val="DBD2B2"/>
              </a:solidFill>
              <a:prstDash val="solid"/>
              <a:miter lim="400000"/>
            </a:ln>
          </a:insideH>
          <a:insideV>
            <a:ln w="12700" cap="flat">
              <a:noFill/>
              <a:miter lim="400000"/>
            </a:ln>
          </a:insideV>
        </a:tcBdr>
        <a:fill>
          <a:noFill/>
        </a:fill>
      </a:tcStyle>
    </a:lastRow>
    <a:firstRow>
      <a:tcTxStyle b="off" i="off">
        <a:fontRef idx="minor">
          <a:srgbClr val="606060"/>
        </a:fontRef>
        <a:srgbClr val="606060"/>
      </a:tcTxStyle>
      <a:tcStyle>
        <a:tcBdr>
          <a:left>
            <a:ln w="12700" cap="flat">
              <a:noFill/>
              <a:miter lim="400000"/>
            </a:ln>
          </a:left>
          <a:right>
            <a:ln w="12700" cap="flat">
              <a:noFill/>
              <a:miter lim="400000"/>
            </a:ln>
          </a:right>
          <a:top>
            <a:ln w="25400" cap="flat">
              <a:solidFill>
                <a:srgbClr val="C6BB94"/>
              </a:solidFill>
              <a:prstDash val="solid"/>
              <a:miter lim="400000"/>
            </a:ln>
          </a:top>
          <a:bottom>
            <a:ln w="25400" cap="flat">
              <a:solidFill>
                <a:srgbClr val="C6BB94"/>
              </a:solidFill>
              <a:prstDash val="solid"/>
              <a:miter lim="400000"/>
            </a:ln>
          </a:bottom>
          <a:insideH>
            <a:ln w="12700" cap="flat">
              <a:solidFill>
                <a:srgbClr val="DBD2B2"/>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30"/>
    <p:restoredTop sz="94671"/>
  </p:normalViewPr>
  <p:slideViewPr>
    <p:cSldViewPr snapToGrid="0">
      <p:cViewPr varScale="1">
        <p:scale>
          <a:sx n="130" d="100"/>
          <a:sy n="130" d="100"/>
        </p:scale>
        <p:origin x="672"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8" name="Shape 128"/>
          <p:cNvSpPr>
            <a:spLocks noGrp="1" noRot="1" noChangeAspect="1"/>
          </p:cNvSpPr>
          <p:nvPr>
            <p:ph type="sldImg"/>
          </p:nvPr>
        </p:nvSpPr>
        <p:spPr>
          <a:xfrm>
            <a:off x="1143000" y="685800"/>
            <a:ext cx="4572000" cy="3429000"/>
          </a:xfrm>
          <a:prstGeom prst="rect">
            <a:avLst/>
          </a:prstGeom>
        </p:spPr>
        <p:txBody>
          <a:bodyPr/>
          <a:lstStyle/>
          <a:p>
            <a:endParaRPr/>
          </a:p>
        </p:txBody>
      </p:sp>
      <p:sp>
        <p:nvSpPr>
          <p:cNvPr id="129" name="Shape 12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3" name="Line"/>
          <p:cNvSpPr/>
          <p:nvPr/>
        </p:nvSpPr>
        <p:spPr>
          <a:xfrm>
            <a:off x="508000" y="5181600"/>
            <a:ext cx="11988800"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4" name="Title Text"/>
          <p:cNvSpPr txBox="1">
            <a:spLocks noGrp="1"/>
          </p:cNvSpPr>
          <p:nvPr>
            <p:ph type="title"/>
          </p:nvPr>
        </p:nvSpPr>
        <p:spPr>
          <a:xfrm>
            <a:off x="508000" y="3009900"/>
            <a:ext cx="11988800" cy="2032000"/>
          </a:xfrm>
          <a:prstGeom prst="rect">
            <a:avLst/>
          </a:prstGeom>
        </p:spPr>
        <p:txBody>
          <a:bodyPr anchor="b"/>
          <a:lstStyle/>
          <a:p>
            <a:r>
              <a:t>Title Text</a:t>
            </a:r>
          </a:p>
        </p:txBody>
      </p:sp>
      <p:sp>
        <p:nvSpPr>
          <p:cNvPr id="15" name="Body Level One…"/>
          <p:cNvSpPr txBox="1">
            <a:spLocks noGrp="1"/>
          </p:cNvSpPr>
          <p:nvPr>
            <p:ph type="body" sz="quarter" idx="1"/>
          </p:nvPr>
        </p:nvSpPr>
        <p:spPr>
          <a:xfrm>
            <a:off x="508000" y="5562600"/>
            <a:ext cx="11988800" cy="825500"/>
          </a:xfrm>
          <a:prstGeom prst="rect">
            <a:avLst/>
          </a:prstGeom>
        </p:spPr>
        <p:txBody>
          <a:bodyPr anchor="t"/>
          <a:lstStyle>
            <a:lvl1pPr marL="0" indent="0">
              <a:lnSpc>
                <a:spcPct val="120000"/>
              </a:lnSpc>
              <a:spcBef>
                <a:spcPts val="0"/>
              </a:spcBef>
              <a:buSzTx/>
              <a:buNone/>
              <a:defRPr sz="2400"/>
            </a:lvl1pPr>
            <a:lvl2pPr marL="0" indent="0">
              <a:lnSpc>
                <a:spcPct val="120000"/>
              </a:lnSpc>
              <a:spcBef>
                <a:spcPts val="0"/>
              </a:spcBef>
              <a:buSzTx/>
              <a:buNone/>
              <a:defRPr sz="2400"/>
            </a:lvl2pPr>
            <a:lvl3pPr marL="0" indent="0">
              <a:lnSpc>
                <a:spcPct val="120000"/>
              </a:lnSpc>
              <a:spcBef>
                <a:spcPts val="0"/>
              </a:spcBef>
              <a:buSzTx/>
              <a:buNone/>
              <a:defRPr sz="2400"/>
            </a:lvl3pPr>
            <a:lvl4pPr marL="0" indent="0">
              <a:lnSpc>
                <a:spcPct val="120000"/>
              </a:lnSpc>
              <a:spcBef>
                <a:spcPts val="0"/>
              </a:spcBef>
              <a:buSzTx/>
              <a:buNone/>
              <a:defRPr sz="2400"/>
            </a:lvl4pPr>
            <a:lvl5pPr marL="0" indent="0">
              <a:lnSpc>
                <a:spcPct val="120000"/>
              </a:lnSpc>
              <a:spcBef>
                <a:spcPts val="0"/>
              </a:spcBef>
              <a:buSzTx/>
              <a:buNone/>
              <a:defRPr sz="2400"/>
            </a:lvl5pPr>
          </a:lstStyle>
          <a:p>
            <a:r>
              <a:t>Body Level One</a:t>
            </a:r>
          </a:p>
          <a:p>
            <a:pPr lvl="1"/>
            <a:r>
              <a:t>Body Level Two</a:t>
            </a:r>
          </a:p>
          <a:p>
            <a:pPr lvl="2"/>
            <a:r>
              <a:t>Body Level Three</a:t>
            </a:r>
          </a:p>
          <a:p>
            <a:pPr lvl="3"/>
            <a:r>
              <a:t>Body Level Four</a:t>
            </a:r>
          </a:p>
          <a:p>
            <a:pPr lvl="4"/>
            <a:r>
              <a:t>Body Level Five</a:t>
            </a:r>
          </a:p>
        </p:txBody>
      </p:sp>
      <p:sp>
        <p:nvSpPr>
          <p:cNvPr id="16" name="Slide Number"/>
          <p:cNvSpPr txBox="1">
            <a:spLocks noGrp="1"/>
          </p:cNvSpPr>
          <p:nvPr>
            <p:ph type="sldNum" sz="quarter" idx="2"/>
          </p:nvPr>
        </p:nvSpPr>
        <p:spPr>
          <a:xfrm>
            <a:off x="12154001" y="8763000"/>
            <a:ext cx="342901" cy="3683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3" name="Image"/>
          <p:cNvSpPr>
            <a:spLocks noGrp="1"/>
          </p:cNvSpPr>
          <p:nvPr>
            <p:ph type="pic" idx="21"/>
          </p:nvPr>
        </p:nvSpPr>
        <p:spPr>
          <a:xfrm>
            <a:off x="622300" y="101600"/>
            <a:ext cx="11760200" cy="7840134"/>
          </a:xfrm>
          <a:prstGeom prst="rect">
            <a:avLst/>
          </a:prstGeom>
          <a:ln w="9525">
            <a:round/>
          </a:ln>
        </p:spPr>
        <p:txBody>
          <a:bodyPr lIns="91439" tIns="45719" rIns="91439" bIns="45719" anchor="t">
            <a:noAutofit/>
          </a:bodyPr>
          <a:lstStyle/>
          <a:p>
            <a:endParaRPr/>
          </a:p>
        </p:txBody>
      </p:sp>
      <p:sp>
        <p:nvSpPr>
          <p:cNvPr id="24" name="Title Text"/>
          <p:cNvSpPr txBox="1">
            <a:spLocks noGrp="1"/>
          </p:cNvSpPr>
          <p:nvPr>
            <p:ph type="title"/>
          </p:nvPr>
        </p:nvSpPr>
        <p:spPr>
          <a:xfrm>
            <a:off x="508000" y="7099300"/>
            <a:ext cx="11988800" cy="1117600"/>
          </a:xfrm>
          <a:prstGeom prst="rect">
            <a:avLst/>
          </a:prstGeom>
        </p:spPr>
        <p:txBody>
          <a:bodyPr anchor="b"/>
          <a:lstStyle/>
          <a:p>
            <a:r>
              <a:t>Title Text</a:t>
            </a:r>
          </a:p>
        </p:txBody>
      </p:sp>
      <p:sp>
        <p:nvSpPr>
          <p:cNvPr id="25" name="Body Level One…"/>
          <p:cNvSpPr txBox="1">
            <a:spLocks noGrp="1"/>
          </p:cNvSpPr>
          <p:nvPr>
            <p:ph type="body" sz="quarter" idx="1"/>
          </p:nvPr>
        </p:nvSpPr>
        <p:spPr>
          <a:xfrm>
            <a:off x="508000" y="8267700"/>
            <a:ext cx="11988800" cy="838200"/>
          </a:xfrm>
          <a:prstGeom prst="rect">
            <a:avLst/>
          </a:prstGeom>
        </p:spPr>
        <p:txBody>
          <a:bodyPr anchor="t"/>
          <a:lstStyle>
            <a:lvl1pPr marL="0" indent="0">
              <a:lnSpc>
                <a:spcPct val="120000"/>
              </a:lnSpc>
              <a:spcBef>
                <a:spcPts val="0"/>
              </a:spcBef>
              <a:buSzTx/>
              <a:buNone/>
              <a:defRPr sz="2400"/>
            </a:lvl1pPr>
            <a:lvl2pPr marL="0" indent="0">
              <a:lnSpc>
                <a:spcPct val="120000"/>
              </a:lnSpc>
              <a:spcBef>
                <a:spcPts val="0"/>
              </a:spcBef>
              <a:buSzTx/>
              <a:buNone/>
              <a:defRPr sz="2400"/>
            </a:lvl2pPr>
            <a:lvl3pPr marL="0" indent="0">
              <a:lnSpc>
                <a:spcPct val="120000"/>
              </a:lnSpc>
              <a:spcBef>
                <a:spcPts val="0"/>
              </a:spcBef>
              <a:buSzTx/>
              <a:buNone/>
              <a:defRPr sz="2400"/>
            </a:lvl3pPr>
            <a:lvl4pPr marL="0" indent="0">
              <a:lnSpc>
                <a:spcPct val="120000"/>
              </a:lnSpc>
              <a:spcBef>
                <a:spcPts val="0"/>
              </a:spcBef>
              <a:buSzTx/>
              <a:buNone/>
              <a:defRPr sz="2400"/>
            </a:lvl4pPr>
            <a:lvl5pPr marL="0" indent="0">
              <a:lnSpc>
                <a:spcPct val="120000"/>
              </a:lnSpc>
              <a:spcBef>
                <a:spcPts val="0"/>
              </a:spcBef>
              <a:buSzTx/>
              <a:buNone/>
              <a:defRPr sz="2400"/>
            </a:lvl5pPr>
          </a:lstStyle>
          <a:p>
            <a:r>
              <a:t>Body Level One</a:t>
            </a:r>
          </a:p>
          <a:p>
            <a:pPr lvl="1"/>
            <a:r>
              <a:t>Body Level Two</a:t>
            </a:r>
          </a:p>
          <a:p>
            <a:pPr lvl="2"/>
            <a:r>
              <a:t>Body Level Three</a:t>
            </a:r>
          </a:p>
          <a:p>
            <a:pPr lvl="3"/>
            <a:r>
              <a:t>Body Level Four</a:t>
            </a:r>
          </a:p>
          <a:p>
            <a:pPr lvl="4"/>
            <a:r>
              <a:t>Body Level Five</a:t>
            </a:r>
          </a:p>
        </p:txBody>
      </p:sp>
      <p:sp>
        <p:nvSpPr>
          <p:cNvPr id="2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3" name="Title Text"/>
          <p:cNvSpPr txBox="1">
            <a:spLocks noGrp="1"/>
          </p:cNvSpPr>
          <p:nvPr>
            <p:ph type="title"/>
          </p:nvPr>
        </p:nvSpPr>
        <p:spPr>
          <a:xfrm>
            <a:off x="508000" y="3860800"/>
            <a:ext cx="11988800" cy="2032000"/>
          </a:xfrm>
          <a:prstGeom prst="rect">
            <a:avLst/>
          </a:prstGeom>
        </p:spPr>
        <p:txBody>
          <a:bodyPr/>
          <a:lstStyle/>
          <a:p>
            <a:r>
              <a:t>Title Text</a:t>
            </a:r>
          </a:p>
        </p:txBody>
      </p:sp>
      <p:sp>
        <p:nvSpPr>
          <p:cNvPr id="3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41" name="Image"/>
          <p:cNvSpPr>
            <a:spLocks noGrp="1"/>
          </p:cNvSpPr>
          <p:nvPr>
            <p:ph type="pic" sz="half" idx="21"/>
          </p:nvPr>
        </p:nvSpPr>
        <p:spPr>
          <a:xfrm>
            <a:off x="6807200" y="596900"/>
            <a:ext cx="5575300" cy="8325606"/>
          </a:xfrm>
          <a:prstGeom prst="rect">
            <a:avLst/>
          </a:prstGeom>
          <a:ln w="9525">
            <a:round/>
          </a:ln>
        </p:spPr>
        <p:txBody>
          <a:bodyPr lIns="91439" tIns="45719" rIns="91439" bIns="45719" anchor="t">
            <a:noAutofit/>
          </a:bodyPr>
          <a:lstStyle/>
          <a:p>
            <a:endParaRPr/>
          </a:p>
        </p:txBody>
      </p:sp>
      <p:sp>
        <p:nvSpPr>
          <p:cNvPr id="42" name="Title Text"/>
          <p:cNvSpPr txBox="1">
            <a:spLocks noGrp="1"/>
          </p:cNvSpPr>
          <p:nvPr>
            <p:ph type="title"/>
          </p:nvPr>
        </p:nvSpPr>
        <p:spPr>
          <a:xfrm>
            <a:off x="508000" y="2400300"/>
            <a:ext cx="5829300" cy="6070600"/>
          </a:xfrm>
          <a:prstGeom prst="rect">
            <a:avLst/>
          </a:prstGeom>
        </p:spPr>
        <p:txBody>
          <a:bodyPr anchor="t"/>
          <a:lstStyle/>
          <a:p>
            <a:r>
              <a:t>Title Text</a:t>
            </a:r>
          </a:p>
        </p:txBody>
      </p:sp>
      <p:sp>
        <p:nvSpPr>
          <p:cNvPr id="43" name="Body Level One…"/>
          <p:cNvSpPr txBox="1">
            <a:spLocks noGrp="1"/>
          </p:cNvSpPr>
          <p:nvPr>
            <p:ph type="body" sz="quarter" idx="1"/>
          </p:nvPr>
        </p:nvSpPr>
        <p:spPr>
          <a:xfrm>
            <a:off x="508000" y="1168400"/>
            <a:ext cx="5829300" cy="838200"/>
          </a:xfrm>
          <a:prstGeom prst="rect">
            <a:avLst/>
          </a:prstGeom>
        </p:spPr>
        <p:txBody>
          <a:bodyPr anchor="t"/>
          <a:lstStyle>
            <a:lvl1pPr marL="0" indent="0">
              <a:lnSpc>
                <a:spcPct val="120000"/>
              </a:lnSpc>
              <a:spcBef>
                <a:spcPts val="0"/>
              </a:spcBef>
              <a:buSzTx/>
              <a:buNone/>
              <a:defRPr sz="2400"/>
            </a:lvl1pPr>
            <a:lvl2pPr marL="0" indent="0">
              <a:lnSpc>
                <a:spcPct val="120000"/>
              </a:lnSpc>
              <a:spcBef>
                <a:spcPts val="0"/>
              </a:spcBef>
              <a:buSzTx/>
              <a:buNone/>
              <a:defRPr sz="2400"/>
            </a:lvl2pPr>
            <a:lvl3pPr marL="0" indent="0">
              <a:lnSpc>
                <a:spcPct val="120000"/>
              </a:lnSpc>
              <a:spcBef>
                <a:spcPts val="0"/>
              </a:spcBef>
              <a:buSzTx/>
              <a:buNone/>
              <a:defRPr sz="2400"/>
            </a:lvl3pPr>
            <a:lvl4pPr marL="0" indent="0">
              <a:lnSpc>
                <a:spcPct val="120000"/>
              </a:lnSpc>
              <a:spcBef>
                <a:spcPts val="0"/>
              </a:spcBef>
              <a:buSzTx/>
              <a:buNone/>
              <a:defRPr sz="2400"/>
            </a:lvl4pPr>
            <a:lvl5pPr marL="0" indent="0">
              <a:lnSpc>
                <a:spcPct val="120000"/>
              </a:lnSpc>
              <a:spcBef>
                <a:spcPts val="0"/>
              </a:spcBef>
              <a:buSzTx/>
              <a:buNone/>
              <a:defRPr sz="2400"/>
            </a:lvl5pPr>
          </a:lstStyle>
          <a:p>
            <a:r>
              <a:t>Body Level One</a:t>
            </a:r>
          </a:p>
          <a:p>
            <a:pPr lvl="1"/>
            <a:r>
              <a:t>Body Level Two</a:t>
            </a:r>
          </a:p>
          <a:p>
            <a:pPr lvl="2"/>
            <a:r>
              <a:t>Body Level Three</a:t>
            </a:r>
          </a:p>
          <a:p>
            <a:pPr lvl="3"/>
            <a:r>
              <a:t>Body Level Four</a:t>
            </a:r>
          </a:p>
          <a:p>
            <a:pPr lvl="4"/>
            <a:r>
              <a:t>Body Level Five</a:t>
            </a:r>
          </a:p>
        </p:txBody>
      </p:sp>
      <p:sp>
        <p:nvSpPr>
          <p:cNvPr id="4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Title - Top">
    <p:spTree>
      <p:nvGrpSpPr>
        <p:cNvPr id="1" name=""/>
        <p:cNvGrpSpPr/>
        <p:nvPr/>
      </p:nvGrpSpPr>
      <p:grpSpPr>
        <a:xfrm>
          <a:off x="0" y="0"/>
          <a:ext cx="0" cy="0"/>
          <a:chOff x="0" y="0"/>
          <a:chExt cx="0" cy="0"/>
        </a:xfrm>
      </p:grpSpPr>
      <p:sp>
        <p:nvSpPr>
          <p:cNvPr id="51" name="Line"/>
          <p:cNvSpPr/>
          <p:nvPr/>
        </p:nvSpPr>
        <p:spPr>
          <a:xfrm>
            <a:off x="508000" y="25781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52" name="Line"/>
          <p:cNvSpPr/>
          <p:nvPr/>
        </p:nvSpPr>
        <p:spPr>
          <a:xfrm flipV="1">
            <a:off x="508000" y="9245597"/>
            <a:ext cx="11988800" cy="3"/>
          </a:xfrm>
          <a:prstGeom prst="line">
            <a:avLst/>
          </a:prstGeom>
          <a:ln w="762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53" name="Line"/>
          <p:cNvSpPr/>
          <p:nvPr/>
        </p:nvSpPr>
        <p:spPr>
          <a:xfrm flipV="1">
            <a:off x="508000" y="508000"/>
            <a:ext cx="11988800" cy="1"/>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54" name="Title Text"/>
          <p:cNvSpPr txBox="1">
            <a:spLocks noGrp="1"/>
          </p:cNvSpPr>
          <p:nvPr>
            <p:ph type="title"/>
          </p:nvPr>
        </p:nvSpPr>
        <p:spPr>
          <a:prstGeom prst="rect">
            <a:avLst/>
          </a:prstGeom>
        </p:spPr>
        <p:txBody>
          <a:bodyPr/>
          <a:lstStyle/>
          <a:p>
            <a:r>
              <a:t>Title Text</a:t>
            </a:r>
          </a:p>
        </p:txBody>
      </p:sp>
      <p:sp>
        <p:nvSpPr>
          <p:cNvPr id="5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62" name="Line"/>
          <p:cNvSpPr/>
          <p:nvPr/>
        </p:nvSpPr>
        <p:spPr>
          <a:xfrm>
            <a:off x="508000" y="2578100"/>
            <a:ext cx="11988800"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63" name="Line"/>
          <p:cNvSpPr/>
          <p:nvPr/>
        </p:nvSpPr>
        <p:spPr>
          <a:xfrm flipV="1">
            <a:off x="508000" y="9245597"/>
            <a:ext cx="11988800" cy="3"/>
          </a:xfrm>
          <a:prstGeom prst="line">
            <a:avLst/>
          </a:prstGeom>
          <a:ln w="762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64" name="Line"/>
          <p:cNvSpPr/>
          <p:nvPr/>
        </p:nvSpPr>
        <p:spPr>
          <a:xfrm flipV="1">
            <a:off x="508000" y="508000"/>
            <a:ext cx="11988800" cy="1"/>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65" name="Title Text"/>
          <p:cNvSpPr txBox="1">
            <a:spLocks noGrp="1"/>
          </p:cNvSpPr>
          <p:nvPr>
            <p:ph type="title"/>
          </p:nvPr>
        </p:nvSpPr>
        <p:spPr>
          <a:prstGeom prst="rect">
            <a:avLst/>
          </a:prstGeom>
        </p:spPr>
        <p:txBody>
          <a:bodyPr/>
          <a:lstStyle/>
          <a:p>
            <a:r>
              <a:t>Title Text</a:t>
            </a:r>
          </a:p>
        </p:txBody>
      </p:sp>
      <p:sp>
        <p:nvSpPr>
          <p:cNvPr id="66" name="Body Level One…"/>
          <p:cNvSpPr txBox="1">
            <a:spLocks noGrp="1"/>
          </p:cNvSpPr>
          <p:nvPr>
            <p:ph type="body" idx="1"/>
          </p:nvPr>
        </p:nvSpPr>
        <p:spPr>
          <a:xfrm>
            <a:off x="508000" y="3035300"/>
            <a:ext cx="11988800" cy="57277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6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Title, Bullets &amp; Photo">
    <p:spTree>
      <p:nvGrpSpPr>
        <p:cNvPr id="1" name=""/>
        <p:cNvGrpSpPr/>
        <p:nvPr/>
      </p:nvGrpSpPr>
      <p:grpSpPr>
        <a:xfrm>
          <a:off x="0" y="0"/>
          <a:ext cx="0" cy="0"/>
          <a:chOff x="0" y="0"/>
          <a:chExt cx="0" cy="0"/>
        </a:xfrm>
      </p:grpSpPr>
      <p:sp>
        <p:nvSpPr>
          <p:cNvPr id="74" name="Line"/>
          <p:cNvSpPr/>
          <p:nvPr/>
        </p:nvSpPr>
        <p:spPr>
          <a:xfrm>
            <a:off x="508000" y="2578100"/>
            <a:ext cx="11988800"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75" name="Line"/>
          <p:cNvSpPr/>
          <p:nvPr/>
        </p:nvSpPr>
        <p:spPr>
          <a:xfrm flipV="1">
            <a:off x="508000" y="9245597"/>
            <a:ext cx="11988800" cy="3"/>
          </a:xfrm>
          <a:prstGeom prst="line">
            <a:avLst/>
          </a:prstGeom>
          <a:ln w="762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76" name="Line"/>
          <p:cNvSpPr/>
          <p:nvPr/>
        </p:nvSpPr>
        <p:spPr>
          <a:xfrm flipV="1">
            <a:off x="508000" y="508000"/>
            <a:ext cx="11988800" cy="1"/>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77" name="Image"/>
          <p:cNvSpPr>
            <a:spLocks noGrp="1"/>
          </p:cNvSpPr>
          <p:nvPr>
            <p:ph type="pic" sz="half" idx="21"/>
          </p:nvPr>
        </p:nvSpPr>
        <p:spPr>
          <a:xfrm>
            <a:off x="-838200" y="2997200"/>
            <a:ext cx="8286750" cy="5524500"/>
          </a:xfrm>
          <a:prstGeom prst="rect">
            <a:avLst/>
          </a:prstGeom>
          <a:ln w="9525">
            <a:round/>
          </a:ln>
        </p:spPr>
        <p:txBody>
          <a:bodyPr lIns="91439" tIns="45719" rIns="91439" bIns="45719" anchor="t">
            <a:noAutofit/>
          </a:bodyPr>
          <a:lstStyle/>
          <a:p>
            <a:endParaRPr/>
          </a:p>
        </p:txBody>
      </p:sp>
      <p:sp>
        <p:nvSpPr>
          <p:cNvPr id="78" name="Title Text"/>
          <p:cNvSpPr txBox="1">
            <a:spLocks noGrp="1"/>
          </p:cNvSpPr>
          <p:nvPr>
            <p:ph type="title"/>
          </p:nvPr>
        </p:nvSpPr>
        <p:spPr>
          <a:prstGeom prst="rect">
            <a:avLst/>
          </a:prstGeom>
        </p:spPr>
        <p:txBody>
          <a:bodyPr/>
          <a:lstStyle/>
          <a:p>
            <a:r>
              <a:t>Title Text</a:t>
            </a:r>
          </a:p>
        </p:txBody>
      </p:sp>
      <p:sp>
        <p:nvSpPr>
          <p:cNvPr id="79" name="Body Level One…"/>
          <p:cNvSpPr txBox="1">
            <a:spLocks noGrp="1"/>
          </p:cNvSpPr>
          <p:nvPr>
            <p:ph type="body" sz="half" idx="1"/>
          </p:nvPr>
        </p:nvSpPr>
        <p:spPr>
          <a:xfrm>
            <a:off x="6781800" y="2971800"/>
            <a:ext cx="5727700" cy="5524500"/>
          </a:xfrm>
          <a:prstGeom prst="rect">
            <a:avLst/>
          </a:prstGeom>
        </p:spPr>
        <p:txBody>
          <a:bodyPr/>
          <a:lstStyle>
            <a:lvl1pPr marL="368300" indent="-368300">
              <a:spcBef>
                <a:spcPts val="3200"/>
              </a:spcBef>
              <a:buSzPct val="30000"/>
              <a:buBlip>
                <a:blip r:embed="rId2"/>
              </a:buBlip>
              <a:defRPr sz="3000"/>
            </a:lvl1pPr>
            <a:lvl2pPr marL="736600" indent="-368300">
              <a:spcBef>
                <a:spcPts val="3200"/>
              </a:spcBef>
              <a:buSzPct val="30000"/>
              <a:buBlip>
                <a:blip r:embed="rId2"/>
              </a:buBlip>
              <a:defRPr sz="3000"/>
            </a:lvl2pPr>
            <a:lvl3pPr marL="1104900" indent="-368300">
              <a:spcBef>
                <a:spcPts val="3200"/>
              </a:spcBef>
              <a:buSzPct val="30000"/>
              <a:buBlip>
                <a:blip r:embed="rId2"/>
              </a:buBlip>
              <a:defRPr sz="3000"/>
            </a:lvl3pPr>
            <a:lvl4pPr marL="1473200" indent="-368300">
              <a:spcBef>
                <a:spcPts val="3200"/>
              </a:spcBef>
              <a:buSzPct val="30000"/>
              <a:buBlip>
                <a:blip r:embed="rId2"/>
              </a:buBlip>
              <a:defRPr sz="3000"/>
            </a:lvl4pPr>
            <a:lvl5pPr marL="1841500" indent="-368300">
              <a:spcBef>
                <a:spcPts val="3200"/>
              </a:spcBef>
              <a:buSzPct val="30000"/>
              <a:buBlip>
                <a:blip r:embed="rId2"/>
              </a:buBlip>
              <a:defRPr sz="3000"/>
            </a:lvl5pPr>
          </a:lstStyle>
          <a:p>
            <a:r>
              <a:t>Body Level One</a:t>
            </a:r>
          </a:p>
          <a:p>
            <a:pPr lvl="1"/>
            <a:r>
              <a:t>Body Level Two</a:t>
            </a:r>
          </a:p>
          <a:p>
            <a:pPr lvl="2"/>
            <a:r>
              <a:t>Body Level Three</a:t>
            </a:r>
          </a:p>
          <a:p>
            <a:pPr lvl="3"/>
            <a:r>
              <a:t>Body Level Four</a:t>
            </a:r>
          </a:p>
          <a:p>
            <a:pPr lvl="4"/>
            <a:r>
              <a:t>Body Level Five</a:t>
            </a:r>
          </a:p>
        </p:txBody>
      </p:sp>
      <p:sp>
        <p:nvSpPr>
          <p:cNvPr id="8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87" name="Body Level One…"/>
          <p:cNvSpPr txBox="1">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8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95" name="Image"/>
          <p:cNvSpPr>
            <a:spLocks noGrp="1"/>
          </p:cNvSpPr>
          <p:nvPr>
            <p:ph type="pic" sz="quarter" idx="21"/>
          </p:nvPr>
        </p:nvSpPr>
        <p:spPr>
          <a:xfrm>
            <a:off x="6642100" y="914400"/>
            <a:ext cx="5727700" cy="3820456"/>
          </a:xfrm>
          <a:prstGeom prst="rect">
            <a:avLst/>
          </a:prstGeom>
          <a:ln w="9525">
            <a:round/>
          </a:ln>
        </p:spPr>
        <p:txBody>
          <a:bodyPr lIns="91439" tIns="45719" rIns="91439" bIns="45719" anchor="t">
            <a:noAutofit/>
          </a:bodyPr>
          <a:lstStyle/>
          <a:p>
            <a:endParaRPr/>
          </a:p>
        </p:txBody>
      </p:sp>
      <p:sp>
        <p:nvSpPr>
          <p:cNvPr id="96" name="Image"/>
          <p:cNvSpPr>
            <a:spLocks noGrp="1"/>
          </p:cNvSpPr>
          <p:nvPr>
            <p:ph type="pic" sz="quarter" idx="22"/>
          </p:nvPr>
        </p:nvSpPr>
        <p:spPr>
          <a:xfrm>
            <a:off x="6654800" y="4851400"/>
            <a:ext cx="5753100" cy="3835400"/>
          </a:xfrm>
          <a:prstGeom prst="rect">
            <a:avLst/>
          </a:prstGeom>
          <a:ln w="9525">
            <a:round/>
          </a:ln>
        </p:spPr>
        <p:txBody>
          <a:bodyPr lIns="91439" tIns="45719" rIns="91439" bIns="45719" anchor="t">
            <a:noAutofit/>
          </a:bodyPr>
          <a:lstStyle/>
          <a:p>
            <a:endParaRPr/>
          </a:p>
        </p:txBody>
      </p:sp>
      <p:sp>
        <p:nvSpPr>
          <p:cNvPr id="97" name="Image"/>
          <p:cNvSpPr>
            <a:spLocks noGrp="1"/>
          </p:cNvSpPr>
          <p:nvPr>
            <p:ph type="pic" sz="half" idx="23"/>
          </p:nvPr>
        </p:nvSpPr>
        <p:spPr>
          <a:xfrm>
            <a:off x="622300" y="584200"/>
            <a:ext cx="5575300" cy="8325606"/>
          </a:xfrm>
          <a:prstGeom prst="rect">
            <a:avLst/>
          </a:prstGeom>
          <a:ln w="9525">
            <a:round/>
          </a:ln>
        </p:spPr>
        <p:txBody>
          <a:bodyPr lIns="91439" tIns="45719" rIns="91439" bIns="45719" anchor="t">
            <a:noAutofit/>
          </a:bodyPr>
          <a:lstStyle/>
          <a:p>
            <a:endParaRPr/>
          </a:p>
        </p:txBody>
      </p:sp>
      <p:sp>
        <p:nvSpPr>
          <p:cNvPr id="9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05" name="–Johnny Appleseed"/>
          <p:cNvSpPr txBox="1">
            <a:spLocks noGrp="1"/>
          </p:cNvSpPr>
          <p:nvPr>
            <p:ph type="body" sz="quarter" idx="21"/>
          </p:nvPr>
        </p:nvSpPr>
        <p:spPr>
          <a:xfrm>
            <a:off x="508000" y="5918200"/>
            <a:ext cx="11988800" cy="533400"/>
          </a:xfrm>
          <a:prstGeom prst="rect">
            <a:avLst/>
          </a:prstGeom>
        </p:spPr>
        <p:txBody>
          <a:bodyPr anchor="t">
            <a:spAutoFit/>
          </a:bodyPr>
          <a:lstStyle>
            <a:lvl1pPr marL="0" indent="0" algn="ctr">
              <a:lnSpc>
                <a:spcPct val="140000"/>
              </a:lnSpc>
              <a:spcBef>
                <a:spcPts val="0"/>
              </a:spcBef>
              <a:buSzTx/>
              <a:buNone/>
              <a:defRPr sz="3000" i="1">
                <a:solidFill>
                  <a:srgbClr val="9D9D9D"/>
                </a:solidFill>
              </a:defRPr>
            </a:lvl1pPr>
          </a:lstStyle>
          <a:p>
            <a:r>
              <a:t>–Johnny Appleseed</a:t>
            </a:r>
          </a:p>
        </p:txBody>
      </p:sp>
      <p:sp>
        <p:nvSpPr>
          <p:cNvPr id="106" name="“Type a quote here.”"/>
          <p:cNvSpPr txBox="1">
            <a:spLocks noGrp="1"/>
          </p:cNvSpPr>
          <p:nvPr>
            <p:ph type="body" sz="quarter" idx="22"/>
          </p:nvPr>
        </p:nvSpPr>
        <p:spPr>
          <a:xfrm>
            <a:off x="1270000" y="4298950"/>
            <a:ext cx="10464800" cy="622300"/>
          </a:xfrm>
          <a:prstGeom prst="rect">
            <a:avLst/>
          </a:prstGeom>
        </p:spPr>
        <p:txBody>
          <a:bodyPr>
            <a:spAutoFit/>
          </a:bodyPr>
          <a:lstStyle>
            <a:lvl1pPr marL="0" indent="0" algn="ctr">
              <a:lnSpc>
                <a:spcPct val="120000"/>
              </a:lnSpc>
              <a:spcBef>
                <a:spcPts val="0"/>
              </a:spcBef>
              <a:buSzTx/>
              <a:buNone/>
              <a:defRPr sz="3600"/>
            </a:lvl1pPr>
          </a:lstStyle>
          <a:p>
            <a:r>
              <a:t>“Type a quote here.” </a:t>
            </a:r>
          </a:p>
        </p:txBody>
      </p:sp>
      <p:sp>
        <p:nvSpPr>
          <p:cNvPr id="10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14" name="142761833_2880x1921.jpeg"/>
          <p:cNvSpPr>
            <a:spLocks noGrp="1"/>
          </p:cNvSpPr>
          <p:nvPr>
            <p:ph type="pic" idx="21"/>
          </p:nvPr>
        </p:nvSpPr>
        <p:spPr>
          <a:xfrm>
            <a:off x="-114300" y="0"/>
            <a:ext cx="14622784" cy="9753600"/>
          </a:xfrm>
          <a:prstGeom prst="rect">
            <a:avLst/>
          </a:prstGeom>
        </p:spPr>
        <p:txBody>
          <a:bodyPr lIns="91439" tIns="45719" rIns="91439" bIns="45719" anchor="t">
            <a:noAutofit/>
          </a:bodyPr>
          <a:lstStyle/>
          <a:p>
            <a:endParaRPr/>
          </a:p>
        </p:txBody>
      </p:sp>
      <p:sp>
        <p:nvSpPr>
          <p:cNvPr id="11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rcRect/>
          <a:tile tx="0" ty="0" sx="100000" sy="100000" flip="none" algn="tl"/>
        </a:blipFill>
        <a:effectLst/>
      </p:bgPr>
    </p:bg>
    <p:spTree>
      <p:nvGrpSpPr>
        <p:cNvPr id="1" name=""/>
        <p:cNvGrpSpPr/>
        <p:nvPr/>
      </p:nvGrpSpPr>
      <p:grpSpPr>
        <a:xfrm>
          <a:off x="0" y="0"/>
          <a:ext cx="0" cy="0"/>
          <a:chOff x="0" y="0"/>
          <a:chExt cx="0" cy="0"/>
        </a:xfrm>
      </p:grpSpPr>
      <p:sp>
        <p:nvSpPr>
          <p:cNvPr id="2" name="Line"/>
          <p:cNvSpPr/>
          <p:nvPr/>
        </p:nvSpPr>
        <p:spPr>
          <a:xfrm flipV="1">
            <a:off x="508000" y="9245597"/>
            <a:ext cx="11988800" cy="3"/>
          </a:xfrm>
          <a:prstGeom prst="line">
            <a:avLst/>
          </a:prstGeom>
          <a:ln w="762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3" name="Line"/>
          <p:cNvSpPr/>
          <p:nvPr/>
        </p:nvSpPr>
        <p:spPr>
          <a:xfrm flipV="1">
            <a:off x="508000" y="508000"/>
            <a:ext cx="11988800" cy="1"/>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 name="Body Level One…"/>
          <p:cNvSpPr txBox="1">
            <a:spLocks noGrp="1"/>
          </p:cNvSpPr>
          <p:nvPr>
            <p:ph type="body" idx="1"/>
          </p:nvPr>
        </p:nvSpPr>
        <p:spPr>
          <a:xfrm>
            <a:off x="508000" y="977900"/>
            <a:ext cx="11988800" cy="77851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lvl1pPr>
              <a:buBlip>
                <a:blip r:embed="rId15"/>
              </a:buBlip>
            </a:lvl1pPr>
            <a:lvl2pPr>
              <a:buBlip>
                <a:blip r:embed="rId15"/>
              </a:buBlip>
            </a:lvl2pPr>
            <a:lvl3pPr>
              <a:buBlip>
                <a:blip r:embed="rId15"/>
              </a:buBlip>
            </a:lvl3pPr>
            <a:lvl4pPr>
              <a:buBlip>
                <a:blip r:embed="rId15"/>
              </a:buBlip>
            </a:lvl4pPr>
            <a:lvl5pPr>
              <a:buBlip>
                <a:blip r:embed="rId15"/>
              </a:buBlip>
            </a:lvl5pPr>
          </a:lstStyle>
          <a:p>
            <a:r>
              <a:t>Body Level One</a:t>
            </a:r>
          </a:p>
          <a:p>
            <a:pPr lvl="1"/>
            <a:r>
              <a:t>Body Level Two</a:t>
            </a:r>
          </a:p>
          <a:p>
            <a:pPr lvl="2"/>
            <a:r>
              <a:t>Body Level Three</a:t>
            </a:r>
          </a:p>
          <a:p>
            <a:pPr lvl="3"/>
            <a:r>
              <a:t>Body Level Four</a:t>
            </a:r>
          </a:p>
          <a:p>
            <a:pPr lvl="4"/>
            <a:r>
              <a:t>Body Level Five</a:t>
            </a:r>
          </a:p>
        </p:txBody>
      </p:sp>
      <p:sp>
        <p:nvSpPr>
          <p:cNvPr id="5" name="Title Text"/>
          <p:cNvSpPr txBox="1">
            <a:spLocks noGrp="1"/>
          </p:cNvSpPr>
          <p:nvPr>
            <p:ph type="title"/>
          </p:nvPr>
        </p:nvSpPr>
        <p:spPr>
          <a:xfrm>
            <a:off x="508000" y="596900"/>
            <a:ext cx="11988800" cy="1905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Title Text</a:t>
            </a:r>
          </a:p>
        </p:txBody>
      </p:sp>
      <p:sp>
        <p:nvSpPr>
          <p:cNvPr id="6" name="Slide Number"/>
          <p:cNvSpPr txBox="1">
            <a:spLocks noGrp="1"/>
          </p:cNvSpPr>
          <p:nvPr>
            <p:ph type="sldNum" sz="quarter" idx="2"/>
          </p:nvPr>
        </p:nvSpPr>
        <p:spPr>
          <a:xfrm>
            <a:off x="12166701" y="8763000"/>
            <a:ext cx="342901" cy="368300"/>
          </a:xfrm>
          <a:prstGeom prst="rect">
            <a:avLst/>
          </a:prstGeom>
          <a:ln w="12700">
            <a:miter lim="400000"/>
          </a:ln>
        </p:spPr>
        <p:txBody>
          <a:bodyPr wrap="none" lIns="50800" tIns="50800" rIns="50800" bIns="50800">
            <a:spAutoFit/>
          </a:bodyPr>
          <a:lstStyle>
            <a:lvl1pPr>
              <a:defRPr sz="18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l" defTabSz="584200" rtl="0" latinLnBrk="0">
        <a:lnSpc>
          <a:spcPct val="90000"/>
        </a:lnSpc>
        <a:spcBef>
          <a:spcPts val="0"/>
        </a:spcBef>
        <a:spcAft>
          <a:spcPts val="0"/>
        </a:spcAft>
        <a:buClrTx/>
        <a:buSzTx/>
        <a:buFontTx/>
        <a:buNone/>
        <a:tabLst/>
        <a:defRPr sz="6400" b="0" i="0" u="none" strike="noStrike" cap="all" spc="0" baseline="0">
          <a:solidFill>
            <a:srgbClr val="606060"/>
          </a:solidFill>
          <a:uFillTx/>
          <a:latin typeface="+mj-lt"/>
          <a:ea typeface="+mj-ea"/>
          <a:cs typeface="+mj-cs"/>
          <a:sym typeface="Gill Sans Light"/>
        </a:defRPr>
      </a:lvl1pPr>
      <a:lvl2pPr marL="0" marR="0" indent="0" algn="l" defTabSz="584200" rtl="0" latinLnBrk="0">
        <a:lnSpc>
          <a:spcPct val="90000"/>
        </a:lnSpc>
        <a:spcBef>
          <a:spcPts val="0"/>
        </a:spcBef>
        <a:spcAft>
          <a:spcPts val="0"/>
        </a:spcAft>
        <a:buClrTx/>
        <a:buSzTx/>
        <a:buFontTx/>
        <a:buNone/>
        <a:tabLst/>
        <a:defRPr sz="6400" b="0" i="0" u="none" strike="noStrike" cap="all" spc="0" baseline="0">
          <a:solidFill>
            <a:srgbClr val="606060"/>
          </a:solidFill>
          <a:uFillTx/>
          <a:latin typeface="+mj-lt"/>
          <a:ea typeface="+mj-ea"/>
          <a:cs typeface="+mj-cs"/>
          <a:sym typeface="Gill Sans Light"/>
        </a:defRPr>
      </a:lvl2pPr>
      <a:lvl3pPr marL="0" marR="0" indent="0" algn="l" defTabSz="584200" rtl="0" latinLnBrk="0">
        <a:lnSpc>
          <a:spcPct val="90000"/>
        </a:lnSpc>
        <a:spcBef>
          <a:spcPts val="0"/>
        </a:spcBef>
        <a:spcAft>
          <a:spcPts val="0"/>
        </a:spcAft>
        <a:buClrTx/>
        <a:buSzTx/>
        <a:buFontTx/>
        <a:buNone/>
        <a:tabLst/>
        <a:defRPr sz="6400" b="0" i="0" u="none" strike="noStrike" cap="all" spc="0" baseline="0">
          <a:solidFill>
            <a:srgbClr val="606060"/>
          </a:solidFill>
          <a:uFillTx/>
          <a:latin typeface="+mj-lt"/>
          <a:ea typeface="+mj-ea"/>
          <a:cs typeface="+mj-cs"/>
          <a:sym typeface="Gill Sans Light"/>
        </a:defRPr>
      </a:lvl3pPr>
      <a:lvl4pPr marL="0" marR="0" indent="0" algn="l" defTabSz="584200" rtl="0" latinLnBrk="0">
        <a:lnSpc>
          <a:spcPct val="90000"/>
        </a:lnSpc>
        <a:spcBef>
          <a:spcPts val="0"/>
        </a:spcBef>
        <a:spcAft>
          <a:spcPts val="0"/>
        </a:spcAft>
        <a:buClrTx/>
        <a:buSzTx/>
        <a:buFontTx/>
        <a:buNone/>
        <a:tabLst/>
        <a:defRPr sz="6400" b="0" i="0" u="none" strike="noStrike" cap="all" spc="0" baseline="0">
          <a:solidFill>
            <a:srgbClr val="606060"/>
          </a:solidFill>
          <a:uFillTx/>
          <a:latin typeface="+mj-lt"/>
          <a:ea typeface="+mj-ea"/>
          <a:cs typeface="+mj-cs"/>
          <a:sym typeface="Gill Sans Light"/>
        </a:defRPr>
      </a:lvl4pPr>
      <a:lvl5pPr marL="0" marR="0" indent="0" algn="l" defTabSz="584200" rtl="0" latinLnBrk="0">
        <a:lnSpc>
          <a:spcPct val="90000"/>
        </a:lnSpc>
        <a:spcBef>
          <a:spcPts val="0"/>
        </a:spcBef>
        <a:spcAft>
          <a:spcPts val="0"/>
        </a:spcAft>
        <a:buClrTx/>
        <a:buSzTx/>
        <a:buFontTx/>
        <a:buNone/>
        <a:tabLst/>
        <a:defRPr sz="6400" b="0" i="0" u="none" strike="noStrike" cap="all" spc="0" baseline="0">
          <a:solidFill>
            <a:srgbClr val="606060"/>
          </a:solidFill>
          <a:uFillTx/>
          <a:latin typeface="+mj-lt"/>
          <a:ea typeface="+mj-ea"/>
          <a:cs typeface="+mj-cs"/>
          <a:sym typeface="Gill Sans Light"/>
        </a:defRPr>
      </a:lvl5pPr>
      <a:lvl6pPr marL="0" marR="0" indent="0" algn="l" defTabSz="584200" rtl="0" latinLnBrk="0">
        <a:lnSpc>
          <a:spcPct val="90000"/>
        </a:lnSpc>
        <a:spcBef>
          <a:spcPts val="0"/>
        </a:spcBef>
        <a:spcAft>
          <a:spcPts val="0"/>
        </a:spcAft>
        <a:buClrTx/>
        <a:buSzTx/>
        <a:buFontTx/>
        <a:buNone/>
        <a:tabLst/>
        <a:defRPr sz="6400" b="0" i="0" u="none" strike="noStrike" cap="all" spc="0" baseline="0">
          <a:solidFill>
            <a:srgbClr val="606060"/>
          </a:solidFill>
          <a:uFillTx/>
          <a:latin typeface="+mj-lt"/>
          <a:ea typeface="+mj-ea"/>
          <a:cs typeface="+mj-cs"/>
          <a:sym typeface="Gill Sans Light"/>
        </a:defRPr>
      </a:lvl6pPr>
      <a:lvl7pPr marL="0" marR="0" indent="0" algn="l" defTabSz="584200" rtl="0" latinLnBrk="0">
        <a:lnSpc>
          <a:spcPct val="90000"/>
        </a:lnSpc>
        <a:spcBef>
          <a:spcPts val="0"/>
        </a:spcBef>
        <a:spcAft>
          <a:spcPts val="0"/>
        </a:spcAft>
        <a:buClrTx/>
        <a:buSzTx/>
        <a:buFontTx/>
        <a:buNone/>
        <a:tabLst/>
        <a:defRPr sz="6400" b="0" i="0" u="none" strike="noStrike" cap="all" spc="0" baseline="0">
          <a:solidFill>
            <a:srgbClr val="606060"/>
          </a:solidFill>
          <a:uFillTx/>
          <a:latin typeface="+mj-lt"/>
          <a:ea typeface="+mj-ea"/>
          <a:cs typeface="+mj-cs"/>
          <a:sym typeface="Gill Sans Light"/>
        </a:defRPr>
      </a:lvl7pPr>
      <a:lvl8pPr marL="0" marR="0" indent="0" algn="l" defTabSz="584200" rtl="0" latinLnBrk="0">
        <a:lnSpc>
          <a:spcPct val="90000"/>
        </a:lnSpc>
        <a:spcBef>
          <a:spcPts val="0"/>
        </a:spcBef>
        <a:spcAft>
          <a:spcPts val="0"/>
        </a:spcAft>
        <a:buClrTx/>
        <a:buSzTx/>
        <a:buFontTx/>
        <a:buNone/>
        <a:tabLst/>
        <a:defRPr sz="6400" b="0" i="0" u="none" strike="noStrike" cap="all" spc="0" baseline="0">
          <a:solidFill>
            <a:srgbClr val="606060"/>
          </a:solidFill>
          <a:uFillTx/>
          <a:latin typeface="+mj-lt"/>
          <a:ea typeface="+mj-ea"/>
          <a:cs typeface="+mj-cs"/>
          <a:sym typeface="Gill Sans Light"/>
        </a:defRPr>
      </a:lvl8pPr>
      <a:lvl9pPr marL="0" marR="0" indent="0" algn="l" defTabSz="584200" rtl="0" latinLnBrk="0">
        <a:lnSpc>
          <a:spcPct val="90000"/>
        </a:lnSpc>
        <a:spcBef>
          <a:spcPts val="0"/>
        </a:spcBef>
        <a:spcAft>
          <a:spcPts val="0"/>
        </a:spcAft>
        <a:buClrTx/>
        <a:buSzTx/>
        <a:buFontTx/>
        <a:buNone/>
        <a:tabLst/>
        <a:defRPr sz="6400" b="0" i="0" u="none" strike="noStrike" cap="all" spc="0" baseline="0">
          <a:solidFill>
            <a:srgbClr val="606060"/>
          </a:solidFill>
          <a:uFillTx/>
          <a:latin typeface="+mj-lt"/>
          <a:ea typeface="+mj-ea"/>
          <a:cs typeface="+mj-cs"/>
          <a:sym typeface="Gill Sans Light"/>
        </a:defRPr>
      </a:lvl9pPr>
    </p:titleStyle>
    <p:bodyStyle>
      <a:lvl1pPr marL="419100" marR="0" indent="-419100" algn="l" defTabSz="584200" rtl="0" latinLnBrk="0">
        <a:lnSpc>
          <a:spcPct val="100000"/>
        </a:lnSpc>
        <a:spcBef>
          <a:spcPts val="4200"/>
        </a:spcBef>
        <a:spcAft>
          <a:spcPts val="0"/>
        </a:spcAft>
        <a:buClrTx/>
        <a:buSzPct val="30000"/>
        <a:buFontTx/>
        <a:buBlip>
          <a:blip r:embed="rId15"/>
        </a:buBlip>
        <a:tabLst/>
        <a:defRPr sz="3400" b="0" i="0" u="none" strike="noStrike" cap="none" spc="0" baseline="0">
          <a:solidFill>
            <a:srgbClr val="606060"/>
          </a:solidFill>
          <a:uFillTx/>
          <a:latin typeface="+mn-lt"/>
          <a:ea typeface="+mn-ea"/>
          <a:cs typeface="+mn-cs"/>
          <a:sym typeface="Gill Sans"/>
        </a:defRPr>
      </a:lvl1pPr>
      <a:lvl2pPr marL="838200" marR="0" indent="-419100" algn="l" defTabSz="584200" rtl="0" latinLnBrk="0">
        <a:lnSpc>
          <a:spcPct val="100000"/>
        </a:lnSpc>
        <a:spcBef>
          <a:spcPts val="4200"/>
        </a:spcBef>
        <a:spcAft>
          <a:spcPts val="0"/>
        </a:spcAft>
        <a:buClrTx/>
        <a:buSzPct val="30000"/>
        <a:buFontTx/>
        <a:buBlip>
          <a:blip r:embed="rId15"/>
        </a:buBlip>
        <a:tabLst/>
        <a:defRPr sz="3400" b="0" i="0" u="none" strike="noStrike" cap="none" spc="0" baseline="0">
          <a:solidFill>
            <a:srgbClr val="606060"/>
          </a:solidFill>
          <a:uFillTx/>
          <a:latin typeface="+mn-lt"/>
          <a:ea typeface="+mn-ea"/>
          <a:cs typeface="+mn-cs"/>
          <a:sym typeface="Gill Sans"/>
        </a:defRPr>
      </a:lvl2pPr>
      <a:lvl3pPr marL="1257300" marR="0" indent="-419100" algn="l" defTabSz="584200" rtl="0" latinLnBrk="0">
        <a:lnSpc>
          <a:spcPct val="100000"/>
        </a:lnSpc>
        <a:spcBef>
          <a:spcPts val="4200"/>
        </a:spcBef>
        <a:spcAft>
          <a:spcPts val="0"/>
        </a:spcAft>
        <a:buClrTx/>
        <a:buSzPct val="30000"/>
        <a:buFontTx/>
        <a:buBlip>
          <a:blip r:embed="rId15"/>
        </a:buBlip>
        <a:tabLst/>
        <a:defRPr sz="3400" b="0" i="0" u="none" strike="noStrike" cap="none" spc="0" baseline="0">
          <a:solidFill>
            <a:srgbClr val="606060"/>
          </a:solidFill>
          <a:uFillTx/>
          <a:latin typeface="+mn-lt"/>
          <a:ea typeface="+mn-ea"/>
          <a:cs typeface="+mn-cs"/>
          <a:sym typeface="Gill Sans"/>
        </a:defRPr>
      </a:lvl3pPr>
      <a:lvl4pPr marL="1676400" marR="0" indent="-419100" algn="l" defTabSz="584200" rtl="0" latinLnBrk="0">
        <a:lnSpc>
          <a:spcPct val="100000"/>
        </a:lnSpc>
        <a:spcBef>
          <a:spcPts val="4200"/>
        </a:spcBef>
        <a:spcAft>
          <a:spcPts val="0"/>
        </a:spcAft>
        <a:buClrTx/>
        <a:buSzPct val="30000"/>
        <a:buFontTx/>
        <a:buBlip>
          <a:blip r:embed="rId15"/>
        </a:buBlip>
        <a:tabLst/>
        <a:defRPr sz="3400" b="0" i="0" u="none" strike="noStrike" cap="none" spc="0" baseline="0">
          <a:solidFill>
            <a:srgbClr val="606060"/>
          </a:solidFill>
          <a:uFillTx/>
          <a:latin typeface="+mn-lt"/>
          <a:ea typeface="+mn-ea"/>
          <a:cs typeface="+mn-cs"/>
          <a:sym typeface="Gill Sans"/>
        </a:defRPr>
      </a:lvl4pPr>
      <a:lvl5pPr marL="2095500" marR="0" indent="-419100" algn="l" defTabSz="584200" rtl="0" latinLnBrk="0">
        <a:lnSpc>
          <a:spcPct val="100000"/>
        </a:lnSpc>
        <a:spcBef>
          <a:spcPts val="4200"/>
        </a:spcBef>
        <a:spcAft>
          <a:spcPts val="0"/>
        </a:spcAft>
        <a:buClrTx/>
        <a:buSzPct val="30000"/>
        <a:buFontTx/>
        <a:buBlip>
          <a:blip r:embed="rId15"/>
        </a:buBlip>
        <a:tabLst/>
        <a:defRPr sz="3400" b="0" i="0" u="none" strike="noStrike" cap="none" spc="0" baseline="0">
          <a:solidFill>
            <a:srgbClr val="606060"/>
          </a:solidFill>
          <a:uFillTx/>
          <a:latin typeface="+mn-lt"/>
          <a:ea typeface="+mn-ea"/>
          <a:cs typeface="+mn-cs"/>
          <a:sym typeface="Gill Sans"/>
        </a:defRPr>
      </a:lvl5pPr>
      <a:lvl6pPr marL="2514600" marR="0" indent="-419100" algn="l" defTabSz="584200" rtl="0" latinLnBrk="0">
        <a:lnSpc>
          <a:spcPct val="100000"/>
        </a:lnSpc>
        <a:spcBef>
          <a:spcPts val="4200"/>
        </a:spcBef>
        <a:spcAft>
          <a:spcPts val="0"/>
        </a:spcAft>
        <a:buClrTx/>
        <a:buSzPct val="30000"/>
        <a:buFontTx/>
        <a:buBlip>
          <a:blip r:embed="rId15"/>
        </a:buBlip>
        <a:tabLst/>
        <a:defRPr sz="3400" b="0" i="0" u="none" strike="noStrike" cap="none" spc="0" baseline="0">
          <a:solidFill>
            <a:srgbClr val="606060"/>
          </a:solidFill>
          <a:uFillTx/>
          <a:latin typeface="+mn-lt"/>
          <a:ea typeface="+mn-ea"/>
          <a:cs typeface="+mn-cs"/>
          <a:sym typeface="Gill Sans"/>
        </a:defRPr>
      </a:lvl6pPr>
      <a:lvl7pPr marL="2933700" marR="0" indent="-419100" algn="l" defTabSz="584200" rtl="0" latinLnBrk="0">
        <a:lnSpc>
          <a:spcPct val="100000"/>
        </a:lnSpc>
        <a:spcBef>
          <a:spcPts val="4200"/>
        </a:spcBef>
        <a:spcAft>
          <a:spcPts val="0"/>
        </a:spcAft>
        <a:buClrTx/>
        <a:buSzPct val="30000"/>
        <a:buFontTx/>
        <a:buBlip>
          <a:blip r:embed="rId15"/>
        </a:buBlip>
        <a:tabLst/>
        <a:defRPr sz="3400" b="0" i="0" u="none" strike="noStrike" cap="none" spc="0" baseline="0">
          <a:solidFill>
            <a:srgbClr val="606060"/>
          </a:solidFill>
          <a:uFillTx/>
          <a:latin typeface="+mn-lt"/>
          <a:ea typeface="+mn-ea"/>
          <a:cs typeface="+mn-cs"/>
          <a:sym typeface="Gill Sans"/>
        </a:defRPr>
      </a:lvl7pPr>
      <a:lvl8pPr marL="3352800" marR="0" indent="-419100" algn="l" defTabSz="584200" rtl="0" latinLnBrk="0">
        <a:lnSpc>
          <a:spcPct val="100000"/>
        </a:lnSpc>
        <a:spcBef>
          <a:spcPts val="4200"/>
        </a:spcBef>
        <a:spcAft>
          <a:spcPts val="0"/>
        </a:spcAft>
        <a:buClrTx/>
        <a:buSzPct val="30000"/>
        <a:buFontTx/>
        <a:buBlip>
          <a:blip r:embed="rId15"/>
        </a:buBlip>
        <a:tabLst/>
        <a:defRPr sz="3400" b="0" i="0" u="none" strike="noStrike" cap="none" spc="0" baseline="0">
          <a:solidFill>
            <a:srgbClr val="606060"/>
          </a:solidFill>
          <a:uFillTx/>
          <a:latin typeface="+mn-lt"/>
          <a:ea typeface="+mn-ea"/>
          <a:cs typeface="+mn-cs"/>
          <a:sym typeface="Gill Sans"/>
        </a:defRPr>
      </a:lvl8pPr>
      <a:lvl9pPr marL="3771900" marR="0" indent="-419100" algn="l" defTabSz="584200" rtl="0" latinLnBrk="0">
        <a:lnSpc>
          <a:spcPct val="100000"/>
        </a:lnSpc>
        <a:spcBef>
          <a:spcPts val="4200"/>
        </a:spcBef>
        <a:spcAft>
          <a:spcPts val="0"/>
        </a:spcAft>
        <a:buClrTx/>
        <a:buSzPct val="30000"/>
        <a:buFontTx/>
        <a:buBlip>
          <a:blip r:embed="rId15"/>
        </a:buBlip>
        <a:tabLst/>
        <a:defRPr sz="3400" b="0" i="0" u="none" strike="noStrike" cap="none" spc="0" baseline="0">
          <a:solidFill>
            <a:srgbClr val="606060"/>
          </a:solidFill>
          <a:uFillTx/>
          <a:latin typeface="+mn-lt"/>
          <a:ea typeface="+mn-ea"/>
          <a:cs typeface="+mn-cs"/>
          <a:sym typeface="Gill Sans"/>
        </a:defRPr>
      </a:lvl9pPr>
    </p:bodyStyle>
    <p:otherStyle>
      <a:lvl1pPr marL="0" marR="0" indent="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Gill Sans"/>
        </a:defRPr>
      </a:lvl1pPr>
      <a:lvl2pPr marL="0" marR="0" indent="2286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Gill Sans"/>
        </a:defRPr>
      </a:lvl2pPr>
      <a:lvl3pPr marL="0" marR="0" indent="4572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Gill Sans"/>
        </a:defRPr>
      </a:lvl3pPr>
      <a:lvl4pPr marL="0" marR="0" indent="6858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Gill Sans"/>
        </a:defRPr>
      </a:lvl4pPr>
      <a:lvl5pPr marL="0" marR="0" indent="9144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Gill Sans"/>
        </a:defRPr>
      </a:lvl5pPr>
      <a:lvl6pPr marL="0" marR="0" indent="11430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Gill Sans"/>
        </a:defRPr>
      </a:lvl6pPr>
      <a:lvl7pPr marL="0" marR="0" indent="13716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Gill Sans"/>
        </a:defRPr>
      </a:lvl7pPr>
      <a:lvl8pPr marL="0" marR="0" indent="16002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Gill Sans"/>
        </a:defRPr>
      </a:lvl8pPr>
      <a:lvl9pPr marL="0" marR="0" indent="18288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Gill San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tif"/><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tif"/><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tif"/><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tif"/></Relationships>
</file>

<file path=ppt/slides/_rels/slide6.xml.rels><?xml version="1.0" encoding="UTF-8" standalone="yes"?>
<Relationships xmlns="http://schemas.openxmlformats.org/package/2006/relationships"><Relationship Id="rId3" Type="http://schemas.openxmlformats.org/officeDocument/2006/relationships/image" Target="../media/image15.tif"/><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tif"/><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tif"/><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tif"/><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8.t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Biodiversity"/>
          <p:cNvSpPr txBox="1">
            <a:spLocks noGrp="1"/>
          </p:cNvSpPr>
          <p:nvPr>
            <p:ph type="ctrTitle"/>
          </p:nvPr>
        </p:nvSpPr>
        <p:spPr>
          <a:prstGeom prst="rect">
            <a:avLst/>
          </a:prstGeom>
        </p:spPr>
        <p:txBody>
          <a:bodyPr/>
          <a:lstStyle/>
          <a:p>
            <a:r>
              <a:t>Biodiversity</a:t>
            </a:r>
          </a:p>
        </p:txBody>
      </p:sp>
      <p:pic>
        <p:nvPicPr>
          <p:cNvPr id="2" name="Picture 1">
            <a:extLst>
              <a:ext uri="{FF2B5EF4-FFF2-40B4-BE49-F238E27FC236}">
                <a16:creationId xmlns:a16="http://schemas.microsoft.com/office/drawing/2014/main" id="{7C78612E-583D-826A-E059-059559AF6F7D}"/>
              </a:ext>
            </a:extLst>
          </p:cNvPr>
          <p:cNvPicPr>
            <a:picLocks noChangeAspect="1"/>
          </p:cNvPicPr>
          <p:nvPr/>
        </p:nvPicPr>
        <p:blipFill>
          <a:blip r:embed="rId2"/>
          <a:stretch>
            <a:fillRect/>
          </a:stretch>
        </p:blipFill>
        <p:spPr>
          <a:xfrm>
            <a:off x="2580558" y="7022896"/>
            <a:ext cx="7391400" cy="977900"/>
          </a:xfrm>
          <a:prstGeom prst="rect">
            <a:avLst/>
          </a:prstGeom>
          <a:ln>
            <a:solidFill>
              <a:schemeClr val="bg1"/>
            </a:solidFill>
          </a:ln>
          <a:effectLst>
            <a:outerShdw blurRad="50800" dist="38100" dir="2700000" algn="tl" rotWithShape="0">
              <a:prstClr val="black">
                <a:alpha val="40000"/>
              </a:prstClr>
            </a:outerShdw>
          </a:effectLst>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Ecosystems and Change"/>
          <p:cNvSpPr txBox="1">
            <a:spLocks noGrp="1"/>
          </p:cNvSpPr>
          <p:nvPr>
            <p:ph type="title"/>
          </p:nvPr>
        </p:nvSpPr>
        <p:spPr>
          <a:prstGeom prst="rect">
            <a:avLst/>
          </a:prstGeom>
        </p:spPr>
        <p:txBody>
          <a:bodyPr/>
          <a:lstStyle/>
          <a:p>
            <a:r>
              <a:t>Ecosystems and Change</a:t>
            </a:r>
          </a:p>
        </p:txBody>
      </p:sp>
      <p:sp>
        <p:nvSpPr>
          <p:cNvPr id="135" name="Natural and artificial ecosystems with fewer component parts and less diversity are often less resilient to changes in the environment."/>
          <p:cNvSpPr txBox="1">
            <a:spLocks noGrp="1"/>
          </p:cNvSpPr>
          <p:nvPr>
            <p:ph type="body" sz="half" idx="1"/>
          </p:nvPr>
        </p:nvSpPr>
        <p:spPr>
          <a:prstGeom prst="rect">
            <a:avLst/>
          </a:prstGeom>
        </p:spPr>
        <p:txBody>
          <a:bodyPr/>
          <a:lstStyle>
            <a:lvl1pPr>
              <a:buBlip>
                <a:blip r:embed="rId2"/>
              </a:buBlip>
            </a:lvl1pPr>
          </a:lstStyle>
          <a:p>
            <a:r>
              <a:rPr lang="en-US" dirty="0"/>
              <a:t>More diverse ecosystems are those that have many organisms at various trophic levels.</a:t>
            </a:r>
          </a:p>
          <a:p>
            <a:r>
              <a:rPr lang="en-US" dirty="0"/>
              <a:t>There are bottom-up, and top-down influences on ecosystems.</a:t>
            </a:r>
            <a:endParaRPr dirty="0"/>
          </a:p>
        </p:txBody>
      </p:sp>
      <p:pic>
        <p:nvPicPr>
          <p:cNvPr id="136" name="Image" descr="Image"/>
          <p:cNvPicPr>
            <a:picLocks noChangeAspect="1"/>
          </p:cNvPicPr>
          <p:nvPr/>
        </p:nvPicPr>
        <p:blipFill>
          <a:blip r:embed="rId3"/>
          <a:stretch>
            <a:fillRect/>
          </a:stretch>
        </p:blipFill>
        <p:spPr>
          <a:xfrm>
            <a:off x="81500" y="2717207"/>
            <a:ext cx="6565784" cy="4534494"/>
          </a:xfrm>
          <a:prstGeom prst="rect">
            <a:avLst/>
          </a:prstGeom>
          <a:ln w="12700">
            <a:solidFill>
              <a:srgbClr val="000000"/>
            </a:solidFill>
            <a:miter lim="400000"/>
          </a:ln>
          <a:effectLst>
            <a:outerShdw blurRad="50800" dist="38100" dir="2700000" algn="tl" rotWithShape="0">
              <a:prstClr val="black">
                <a:alpha val="40000"/>
              </a:prstClr>
            </a:outerShdw>
          </a:effectLst>
        </p:spPr>
      </p:pic>
      <p:sp>
        <p:nvSpPr>
          <p:cNvPr id="137" name="https://www.science.org/cms/10.1126/science.1215855/asset/3ec40010-ec35-4c57-ac1d-eb3e56290b59/assets/graphic/336_1401_f3.jpeg"/>
          <p:cNvSpPr txBox="1"/>
          <p:nvPr/>
        </p:nvSpPr>
        <p:spPr>
          <a:xfrm>
            <a:off x="81500" y="7251701"/>
            <a:ext cx="4292353" cy="190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defRPr sz="600"/>
            </a:lvl1pPr>
          </a:lstStyle>
          <a:p>
            <a:r>
              <a:t>https://www.science.org/cms/10.1126/science.1215855/asset/3ec40010-ec35-4c57-ac1d-eb3e56290b59/assets/graphic/336_1401_f3.jpeg</a:t>
            </a:r>
          </a:p>
        </p:txBody>
      </p:sp>
      <p:pic>
        <p:nvPicPr>
          <p:cNvPr id="2" name="Picture 1">
            <a:extLst>
              <a:ext uri="{FF2B5EF4-FFF2-40B4-BE49-F238E27FC236}">
                <a16:creationId xmlns:a16="http://schemas.microsoft.com/office/drawing/2014/main" id="{CC62A6C5-A174-2710-0926-3068FCBEC0A9}"/>
              </a:ext>
            </a:extLst>
          </p:cNvPr>
          <p:cNvPicPr>
            <a:picLocks noChangeAspect="1"/>
          </p:cNvPicPr>
          <p:nvPr/>
        </p:nvPicPr>
        <p:blipFill>
          <a:blip r:embed="rId4"/>
          <a:stretch>
            <a:fillRect/>
          </a:stretch>
        </p:blipFill>
        <p:spPr>
          <a:xfrm>
            <a:off x="7397750" y="7339576"/>
            <a:ext cx="4495800" cy="1917700"/>
          </a:xfrm>
          <a:prstGeom prst="rect">
            <a:avLst/>
          </a:prstGeom>
          <a:ln>
            <a:solidFill>
              <a:srgbClr val="000000"/>
            </a:solid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E5585509-998D-E0B2-E0B5-39E58B351725}"/>
              </a:ext>
            </a:extLst>
          </p:cNvPr>
          <p:cNvPicPr>
            <a:picLocks noChangeAspect="1"/>
          </p:cNvPicPr>
          <p:nvPr/>
        </p:nvPicPr>
        <p:blipFill>
          <a:blip r:embed="rId5"/>
          <a:stretch>
            <a:fillRect/>
          </a:stretch>
        </p:blipFill>
        <p:spPr>
          <a:xfrm>
            <a:off x="1249653" y="7667171"/>
            <a:ext cx="3124200" cy="1930400"/>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Keystone species"/>
          <p:cNvSpPr txBox="1">
            <a:spLocks noGrp="1"/>
          </p:cNvSpPr>
          <p:nvPr>
            <p:ph type="title"/>
          </p:nvPr>
        </p:nvSpPr>
        <p:spPr>
          <a:prstGeom prst="rect">
            <a:avLst/>
          </a:prstGeom>
        </p:spPr>
        <p:txBody>
          <a:bodyPr/>
          <a:lstStyle/>
          <a:p>
            <a:r>
              <a:t>Keystone species</a:t>
            </a:r>
          </a:p>
        </p:txBody>
      </p:sp>
      <p:sp>
        <p:nvSpPr>
          <p:cNvPr id="140" name="Prior to the 1960s, scientists believed that the number of species in an ecosystem was controlled by the numbers of producers.…"/>
          <p:cNvSpPr txBox="1">
            <a:spLocks noGrp="1"/>
          </p:cNvSpPr>
          <p:nvPr>
            <p:ph type="body" sz="half" idx="1"/>
          </p:nvPr>
        </p:nvSpPr>
        <p:spPr>
          <a:xfrm>
            <a:off x="6594822" y="2805533"/>
            <a:ext cx="5914678" cy="6180882"/>
          </a:xfrm>
          <a:prstGeom prst="rect">
            <a:avLst/>
          </a:prstGeom>
        </p:spPr>
        <p:txBody>
          <a:bodyPr>
            <a:normAutofit fontScale="92500"/>
          </a:bodyPr>
          <a:lstStyle/>
          <a:p>
            <a:pPr marL="364617" indent="-364617" defTabSz="578358">
              <a:spcBef>
                <a:spcPts val="3100"/>
              </a:spcBef>
              <a:buBlip>
                <a:blip r:embed="rId2"/>
              </a:buBlip>
              <a:defRPr sz="2970"/>
            </a:pPr>
            <a:r>
              <a:t>Prior to the 1960s, scientists believed that the number of species in an ecosystem was controlled by the numbers of producers. </a:t>
            </a:r>
          </a:p>
          <a:p>
            <a:pPr marL="364617" indent="-364617" defTabSz="578358">
              <a:spcBef>
                <a:spcPts val="3100"/>
              </a:spcBef>
              <a:buBlip>
                <a:blip r:embed="rId2"/>
              </a:buBlip>
              <a:defRPr sz="2970"/>
            </a:pPr>
            <a:r>
              <a:t>But this did not explain why the consumers did not eat all of the predators.</a:t>
            </a:r>
          </a:p>
          <a:p>
            <a:pPr marL="364617" indent="-364617" defTabSz="578358">
              <a:spcBef>
                <a:spcPts val="3100"/>
              </a:spcBef>
              <a:buBlip>
                <a:blip r:embed="rId2"/>
              </a:buBlip>
              <a:defRPr sz="2970"/>
            </a:pPr>
            <a:r>
              <a:t>The Green World hypothesis proposed that predators and disease kept the herbivore populations in check so they didn’t consume all of the plants.</a:t>
            </a:r>
          </a:p>
        </p:txBody>
      </p:sp>
      <p:pic>
        <p:nvPicPr>
          <p:cNvPr id="141" name="Image" descr="Image"/>
          <p:cNvPicPr>
            <a:picLocks noChangeAspect="1"/>
          </p:cNvPicPr>
          <p:nvPr/>
        </p:nvPicPr>
        <p:blipFill>
          <a:blip r:embed="rId3"/>
          <a:stretch>
            <a:fillRect/>
          </a:stretch>
        </p:blipFill>
        <p:spPr>
          <a:xfrm>
            <a:off x="177800" y="3158591"/>
            <a:ext cx="6400800" cy="4800601"/>
          </a:xfrm>
          <a:prstGeom prst="rect">
            <a:avLst/>
          </a:prstGeom>
          <a:ln w="12700">
            <a:solidFill>
              <a:srgbClr val="000000"/>
            </a:solidFill>
            <a:miter lim="400000"/>
          </a:ln>
          <a:effectLst>
            <a:outerShdw blurRad="50800" dist="38100" dir="2700000" algn="tl" rotWithShape="0">
              <a:prstClr val="black">
                <a:alpha val="40000"/>
              </a:prstClr>
            </a:outerShdw>
          </a:effectLst>
        </p:spPr>
      </p:pic>
      <p:sp>
        <p:nvSpPr>
          <p:cNvPr id="142" name="https://slidetodoc.com/presentation_image/1e32ba8f41200214ffec7f3a6bc338a4/image-5.jpg"/>
          <p:cNvSpPr txBox="1"/>
          <p:nvPr/>
        </p:nvSpPr>
        <p:spPr>
          <a:xfrm>
            <a:off x="173626" y="8020049"/>
            <a:ext cx="2929348" cy="190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600"/>
            </a:lvl1pPr>
          </a:lstStyle>
          <a:p>
            <a:r>
              <a:t>https://slidetodoc.com/presentation_image/1e32ba8f41200214ffec7f3a6bc338a4/image-5.jpg</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Keystone species"/>
          <p:cNvSpPr txBox="1">
            <a:spLocks noGrp="1"/>
          </p:cNvSpPr>
          <p:nvPr>
            <p:ph type="title"/>
          </p:nvPr>
        </p:nvSpPr>
        <p:spPr>
          <a:prstGeom prst="rect">
            <a:avLst/>
          </a:prstGeom>
        </p:spPr>
        <p:txBody>
          <a:bodyPr/>
          <a:lstStyle/>
          <a:p>
            <a:r>
              <a:t>Keystone species</a:t>
            </a:r>
          </a:p>
        </p:txBody>
      </p:sp>
      <p:sp>
        <p:nvSpPr>
          <p:cNvPr id="145" name="The discovery of the keystone species changed this thinking and confirmed the Green World hypothesis.…"/>
          <p:cNvSpPr txBox="1">
            <a:spLocks noGrp="1"/>
          </p:cNvSpPr>
          <p:nvPr>
            <p:ph type="body" sz="half" idx="1"/>
          </p:nvPr>
        </p:nvSpPr>
        <p:spPr>
          <a:xfrm>
            <a:off x="6594822" y="2805533"/>
            <a:ext cx="5914678" cy="6180882"/>
          </a:xfrm>
          <a:prstGeom prst="rect">
            <a:avLst/>
          </a:prstGeom>
        </p:spPr>
        <p:txBody>
          <a:bodyPr/>
          <a:lstStyle/>
          <a:p>
            <a:pPr>
              <a:buBlip>
                <a:blip r:embed="rId2"/>
              </a:buBlip>
            </a:pPr>
            <a:r>
              <a:t>The discovery of the keystone species changed this thinking and confirmed the Green World hypothesis.</a:t>
            </a:r>
          </a:p>
          <a:p>
            <a:pPr>
              <a:buBlip>
                <a:blip r:embed="rId2"/>
              </a:buBlip>
            </a:pPr>
            <a:r>
              <a:t>A keystone species is one that contributes an inordinate amount to an ecosystem.</a:t>
            </a:r>
          </a:p>
          <a:p>
            <a:pPr>
              <a:buBlip>
                <a:blip r:embed="rId2"/>
              </a:buBlip>
            </a:pPr>
            <a:r>
              <a:t>The entire system depends on this species, and if it is removed the ecosystem will change drastically.</a:t>
            </a:r>
          </a:p>
        </p:txBody>
      </p:sp>
      <p:pic>
        <p:nvPicPr>
          <p:cNvPr id="146" name="Image" descr="Image"/>
          <p:cNvPicPr>
            <a:picLocks noChangeAspect="1"/>
          </p:cNvPicPr>
          <p:nvPr/>
        </p:nvPicPr>
        <p:blipFill>
          <a:blip r:embed="rId3"/>
          <a:stretch>
            <a:fillRect/>
          </a:stretch>
        </p:blipFill>
        <p:spPr>
          <a:xfrm>
            <a:off x="81083" y="3070804"/>
            <a:ext cx="6421317" cy="3611992"/>
          </a:xfrm>
          <a:prstGeom prst="rect">
            <a:avLst/>
          </a:prstGeom>
          <a:ln w="12700">
            <a:solidFill>
              <a:srgbClr val="000000"/>
            </a:solidFill>
            <a:miter lim="400000"/>
          </a:ln>
          <a:effectLst>
            <a:outerShdw blurRad="50800" dist="38100" dir="2700000" algn="tl" rotWithShape="0">
              <a:prstClr val="black">
                <a:alpha val="40000"/>
              </a:prstClr>
            </a:outerShdw>
          </a:effectLst>
        </p:spPr>
      </p:pic>
      <p:sp>
        <p:nvSpPr>
          <p:cNvPr id="147" name="https://i.ytimg.com/vi/JGcIp4YEKrc/maxresdefault.jpg"/>
          <p:cNvSpPr txBox="1"/>
          <p:nvPr/>
        </p:nvSpPr>
        <p:spPr>
          <a:xfrm>
            <a:off x="81083" y="6682796"/>
            <a:ext cx="1730128" cy="190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600"/>
            </a:lvl1pPr>
          </a:lstStyle>
          <a:p>
            <a:r>
              <a:rPr dirty="0"/>
              <a:t>https://</a:t>
            </a:r>
            <a:r>
              <a:rPr dirty="0" err="1"/>
              <a:t>i.ytimg.com</a:t>
            </a:r>
            <a:r>
              <a:rPr dirty="0"/>
              <a:t>/vi/JGcIp4YEKrc/</a:t>
            </a:r>
            <a:r>
              <a:rPr dirty="0" err="1"/>
              <a:t>maxresdefault.jpg</a:t>
            </a:r>
            <a:endParaRPr dirty="0"/>
          </a:p>
        </p:txBody>
      </p:sp>
      <p:pic>
        <p:nvPicPr>
          <p:cNvPr id="2" name="Picture 1">
            <a:extLst>
              <a:ext uri="{FF2B5EF4-FFF2-40B4-BE49-F238E27FC236}">
                <a16:creationId xmlns:a16="http://schemas.microsoft.com/office/drawing/2014/main" id="{C3AE9810-E254-FD9D-3E8A-2281E7E3B32E}"/>
              </a:ext>
            </a:extLst>
          </p:cNvPr>
          <p:cNvPicPr>
            <a:picLocks noChangeAspect="1"/>
          </p:cNvPicPr>
          <p:nvPr/>
        </p:nvPicPr>
        <p:blipFill>
          <a:blip r:embed="rId4"/>
          <a:stretch>
            <a:fillRect/>
          </a:stretch>
        </p:blipFill>
        <p:spPr>
          <a:xfrm>
            <a:off x="508000" y="7453085"/>
            <a:ext cx="4572000" cy="1270000"/>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Starfish"/>
          <p:cNvSpPr txBox="1">
            <a:spLocks noGrp="1"/>
          </p:cNvSpPr>
          <p:nvPr>
            <p:ph type="title"/>
          </p:nvPr>
        </p:nvSpPr>
        <p:spPr>
          <a:xfrm>
            <a:off x="508000" y="596900"/>
            <a:ext cx="12319000" cy="1905000"/>
          </a:xfrm>
          <a:prstGeom prst="rect">
            <a:avLst/>
          </a:prstGeom>
        </p:spPr>
        <p:txBody>
          <a:bodyPr/>
          <a:lstStyle>
            <a:lvl1pPr algn="r"/>
          </a:lstStyle>
          <a:p>
            <a:r>
              <a:rPr lang="en-US" dirty="0"/>
              <a:t>  </a:t>
            </a:r>
            <a:r>
              <a:rPr dirty="0"/>
              <a:t>Starfish</a:t>
            </a:r>
          </a:p>
        </p:txBody>
      </p:sp>
      <p:sp>
        <p:nvSpPr>
          <p:cNvPr id="150" name="Starfish were one of the first examples of studies involving a keystone species that was studied.…"/>
          <p:cNvSpPr txBox="1">
            <a:spLocks noGrp="1"/>
          </p:cNvSpPr>
          <p:nvPr>
            <p:ph type="body" sz="half" idx="1"/>
          </p:nvPr>
        </p:nvSpPr>
        <p:spPr>
          <a:xfrm>
            <a:off x="6266096" y="2933333"/>
            <a:ext cx="6274247" cy="4565256"/>
          </a:xfrm>
          <a:prstGeom prst="rect">
            <a:avLst/>
          </a:prstGeom>
        </p:spPr>
        <p:txBody>
          <a:bodyPr>
            <a:normAutofit/>
          </a:bodyPr>
          <a:lstStyle/>
          <a:p>
            <a:pPr>
              <a:buBlip>
                <a:blip r:embed="rId2"/>
              </a:buBlip>
            </a:pPr>
            <a:r>
              <a:rPr dirty="0"/>
              <a:t>Starfish were one of the first examples of studies involving a keystone species that was studied.</a:t>
            </a:r>
          </a:p>
          <a:p>
            <a:pPr>
              <a:buBlip>
                <a:blip r:embed="rId2"/>
              </a:buBlip>
            </a:pPr>
            <a:r>
              <a:rPr dirty="0"/>
              <a:t>This was an example of a keystone species that had a top-down influence on the system</a:t>
            </a:r>
            <a:r>
              <a:rPr lang="en-US" dirty="0"/>
              <a:t>, and exerted a disproportionate influence on the system</a:t>
            </a:r>
            <a:r>
              <a:rPr dirty="0"/>
              <a:t>.</a:t>
            </a:r>
          </a:p>
        </p:txBody>
      </p:sp>
      <p:pic>
        <p:nvPicPr>
          <p:cNvPr id="151" name="Image" descr="Image"/>
          <p:cNvPicPr>
            <a:picLocks noChangeAspect="1"/>
          </p:cNvPicPr>
          <p:nvPr/>
        </p:nvPicPr>
        <p:blipFill>
          <a:blip r:embed="rId3"/>
          <a:stretch>
            <a:fillRect/>
          </a:stretch>
        </p:blipFill>
        <p:spPr>
          <a:xfrm>
            <a:off x="61966" y="165467"/>
            <a:ext cx="5727701" cy="4105848"/>
          </a:xfrm>
          <a:prstGeom prst="rect">
            <a:avLst/>
          </a:prstGeom>
          <a:ln w="12700">
            <a:solidFill>
              <a:srgbClr val="000000"/>
            </a:solidFill>
            <a:miter lim="400000"/>
          </a:ln>
          <a:effectLst>
            <a:outerShdw blurRad="50800" dist="38100" dir="2700000" algn="tl" rotWithShape="0">
              <a:prstClr val="black">
                <a:alpha val="40000"/>
              </a:prstClr>
            </a:outerShdw>
          </a:effectLst>
        </p:spPr>
      </p:pic>
      <p:pic>
        <p:nvPicPr>
          <p:cNvPr id="152" name="Image" descr="Image"/>
          <p:cNvPicPr>
            <a:picLocks noChangeAspect="1"/>
          </p:cNvPicPr>
          <p:nvPr/>
        </p:nvPicPr>
        <p:blipFill>
          <a:blip r:embed="rId4"/>
          <a:stretch>
            <a:fillRect/>
          </a:stretch>
        </p:blipFill>
        <p:spPr>
          <a:xfrm>
            <a:off x="61966" y="4352599"/>
            <a:ext cx="5727701" cy="5216851"/>
          </a:xfrm>
          <a:prstGeom prst="rect">
            <a:avLst/>
          </a:prstGeom>
          <a:ln w="12700">
            <a:solidFill>
              <a:srgbClr val="000000"/>
            </a:solidFill>
            <a:miter lim="400000"/>
          </a:ln>
          <a:effectLst>
            <a:outerShdw blurRad="50800" dist="38100" dir="2700000" algn="tl" rotWithShape="0">
              <a:prstClr val="black">
                <a:alpha val="40000"/>
              </a:prstClr>
            </a:outerShdw>
          </a:effectLst>
        </p:spPr>
      </p:pic>
      <p:sp>
        <p:nvSpPr>
          <p:cNvPr id="153" name="https://www.biointeractive.org/sites/default/files/styles/square_thumbnail/public/Biointeractive/landing_pg/poster-thumb.jpg?itok=V6Y7cing"/>
          <p:cNvSpPr txBox="1"/>
          <p:nvPr/>
        </p:nvSpPr>
        <p:spPr>
          <a:xfrm>
            <a:off x="81272" y="9531349"/>
            <a:ext cx="4358656" cy="190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600"/>
            </a:lvl1pPr>
          </a:lstStyle>
          <a:p>
            <a:r>
              <a:t>https://www.biointeractive.org/sites/default/files/styles/square_thumbnail/public/Biointeractive/landing_pg/poster-thumb.jpg?itok=V6Y7cing</a:t>
            </a:r>
          </a:p>
        </p:txBody>
      </p:sp>
      <p:sp>
        <p:nvSpPr>
          <p:cNvPr id="154" name="https://media.hhmi.org/biointeractive/click/keystone/images/details/sea-star-before-removal.jpg"/>
          <p:cNvSpPr txBox="1"/>
          <p:nvPr/>
        </p:nvSpPr>
        <p:spPr>
          <a:xfrm>
            <a:off x="87368" y="4210049"/>
            <a:ext cx="3000264" cy="190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600"/>
            </a:lvl1pPr>
          </a:lstStyle>
          <a:p>
            <a:r>
              <a:t>https://media.hhmi.org/biointeractive/click/keystone/images/details/sea-star-before-removal.jpg</a:t>
            </a:r>
          </a:p>
        </p:txBody>
      </p:sp>
      <p:pic>
        <p:nvPicPr>
          <p:cNvPr id="2" name="Picture 1">
            <a:extLst>
              <a:ext uri="{FF2B5EF4-FFF2-40B4-BE49-F238E27FC236}">
                <a16:creationId xmlns:a16="http://schemas.microsoft.com/office/drawing/2014/main" id="{1FAA8270-D1E9-3EB5-CE50-B6C814E9DCD0}"/>
              </a:ext>
            </a:extLst>
          </p:cNvPr>
          <p:cNvPicPr>
            <a:picLocks noChangeAspect="1"/>
          </p:cNvPicPr>
          <p:nvPr/>
        </p:nvPicPr>
        <p:blipFill>
          <a:blip r:embed="rId5"/>
          <a:stretch>
            <a:fillRect/>
          </a:stretch>
        </p:blipFill>
        <p:spPr>
          <a:xfrm>
            <a:off x="5960213" y="596900"/>
            <a:ext cx="3149600" cy="1790700"/>
          </a:xfrm>
          <a:prstGeom prst="rect">
            <a:avLst/>
          </a:prstGeom>
          <a:ln>
            <a:solidFill>
              <a:srgbClr val="000000"/>
            </a:solid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7D54411C-E8EA-9D7B-A4C5-94F1A93A17CB}"/>
              </a:ext>
            </a:extLst>
          </p:cNvPr>
          <p:cNvPicPr>
            <a:picLocks noChangeAspect="1"/>
          </p:cNvPicPr>
          <p:nvPr/>
        </p:nvPicPr>
        <p:blipFill>
          <a:blip r:embed="rId6"/>
          <a:stretch>
            <a:fillRect/>
          </a:stretch>
        </p:blipFill>
        <p:spPr>
          <a:xfrm>
            <a:off x="8077200" y="7755164"/>
            <a:ext cx="4749800" cy="1828800"/>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ea Otters"/>
          <p:cNvSpPr txBox="1">
            <a:spLocks noGrp="1"/>
          </p:cNvSpPr>
          <p:nvPr>
            <p:ph type="title"/>
          </p:nvPr>
        </p:nvSpPr>
        <p:spPr>
          <a:prstGeom prst="rect">
            <a:avLst/>
          </a:prstGeom>
        </p:spPr>
        <p:txBody>
          <a:bodyPr/>
          <a:lstStyle>
            <a:lvl1pPr algn="r"/>
          </a:lstStyle>
          <a:p>
            <a:r>
              <a:t>Sea Otters</a:t>
            </a:r>
          </a:p>
        </p:txBody>
      </p:sp>
      <p:sp>
        <p:nvSpPr>
          <p:cNvPr id="157" name="Many keystone species are apex-predators, but not all. In the case of sea-otters, orcas are the apex predator, and if orcas are present, the system is less diverse.…"/>
          <p:cNvSpPr txBox="1">
            <a:spLocks noGrp="1"/>
          </p:cNvSpPr>
          <p:nvPr>
            <p:ph type="body" sz="half" idx="1"/>
          </p:nvPr>
        </p:nvSpPr>
        <p:spPr>
          <a:xfrm>
            <a:off x="6235253" y="2971800"/>
            <a:ext cx="6274247" cy="6169373"/>
          </a:xfrm>
          <a:prstGeom prst="rect">
            <a:avLst/>
          </a:prstGeom>
        </p:spPr>
        <p:txBody>
          <a:bodyPr/>
          <a:lstStyle/>
          <a:p>
            <a:pPr>
              <a:buBlip>
                <a:blip r:embed="rId2"/>
              </a:buBlip>
            </a:pPr>
            <a:r>
              <a:t>Many keystone species are apex-predators, but not all. In the case of sea-otters, orcas are the apex predator, and if orcas are present, the system is less diverse.</a:t>
            </a:r>
          </a:p>
          <a:p>
            <a:pPr>
              <a:buBlip>
                <a:blip r:embed="rId2"/>
              </a:buBlip>
            </a:pPr>
            <a:r>
              <a:t>As the sea otter population decreased due to predation by the orcas, the kelp disappears because the sea urchins eat it all.</a:t>
            </a:r>
          </a:p>
        </p:txBody>
      </p:sp>
      <p:sp>
        <p:nvSpPr>
          <p:cNvPr id="158" name="https://www.science.org/cms/10.1126/science.282.5388.473/asset/54e9154d-031f-4a29-b5a4-6e9f5cdbe4b2/assets/graphic/se3686805001.jpeg"/>
          <p:cNvSpPr txBox="1"/>
          <p:nvPr/>
        </p:nvSpPr>
        <p:spPr>
          <a:xfrm>
            <a:off x="75797" y="8884191"/>
            <a:ext cx="4451785" cy="190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600"/>
            </a:lvl1pPr>
          </a:lstStyle>
          <a:p>
            <a:r>
              <a:t>https://www.science.org/cms/10.1126/science.282.5388.473/asset/54e9154d-031f-4a29-b5a4-6e9f5cdbe4b2/assets/graphic/se3686805001.jpeg</a:t>
            </a:r>
          </a:p>
        </p:txBody>
      </p:sp>
      <p:pic>
        <p:nvPicPr>
          <p:cNvPr id="159" name="Image" descr="Image"/>
          <p:cNvPicPr>
            <a:picLocks noChangeAspect="1"/>
          </p:cNvPicPr>
          <p:nvPr/>
        </p:nvPicPr>
        <p:blipFill>
          <a:blip r:embed="rId3"/>
          <a:stretch>
            <a:fillRect/>
          </a:stretch>
        </p:blipFill>
        <p:spPr>
          <a:xfrm>
            <a:off x="92027" y="1130206"/>
            <a:ext cx="6068200" cy="7785288"/>
          </a:xfrm>
          <a:prstGeom prst="rect">
            <a:avLst/>
          </a:prstGeom>
          <a:ln w="12700">
            <a:solidFill>
              <a:srgbClr val="000000"/>
            </a:solidFill>
            <a:miter lim="400000"/>
          </a:ln>
          <a:effectLst>
            <a:outerShdw blurRad="50800" dist="38100" dir="2700000" algn="tl" rotWithShape="0">
              <a:prstClr val="black">
                <a:alpha val="40000"/>
              </a:prstClr>
            </a:outerShdw>
          </a:effectLst>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ea Otters"/>
          <p:cNvSpPr txBox="1">
            <a:spLocks noGrp="1"/>
          </p:cNvSpPr>
          <p:nvPr>
            <p:ph type="title"/>
          </p:nvPr>
        </p:nvSpPr>
        <p:spPr>
          <a:prstGeom prst="rect">
            <a:avLst/>
          </a:prstGeom>
        </p:spPr>
        <p:txBody>
          <a:bodyPr/>
          <a:lstStyle>
            <a:lvl1pPr algn="r"/>
          </a:lstStyle>
          <a:p>
            <a:r>
              <a:t>Sea Otters</a:t>
            </a:r>
          </a:p>
        </p:txBody>
      </p:sp>
      <p:sp>
        <p:nvSpPr>
          <p:cNvPr id="162" name="When orcas eat the sea otters, the sea urchin population increases and this leads to a decline in the amount of kelp and a reduction in the biodiversity of the ecosystem."/>
          <p:cNvSpPr txBox="1">
            <a:spLocks noGrp="1"/>
          </p:cNvSpPr>
          <p:nvPr>
            <p:ph type="body" sz="half" idx="1"/>
          </p:nvPr>
        </p:nvSpPr>
        <p:spPr>
          <a:xfrm>
            <a:off x="7930505" y="2971800"/>
            <a:ext cx="4794895" cy="6169373"/>
          </a:xfrm>
          <a:prstGeom prst="rect">
            <a:avLst/>
          </a:prstGeom>
        </p:spPr>
        <p:txBody>
          <a:bodyPr/>
          <a:lstStyle>
            <a:lvl1pPr>
              <a:buBlip>
                <a:blip r:embed="rId2"/>
              </a:buBlip>
            </a:lvl1pPr>
          </a:lstStyle>
          <a:p>
            <a:r>
              <a:t>When orcas eat the sea otters, the sea urchin population increases and this leads to a decline in the amount of kelp and a reduction in the biodiversity of the ecosystem.</a:t>
            </a:r>
          </a:p>
        </p:txBody>
      </p:sp>
      <p:sp>
        <p:nvSpPr>
          <p:cNvPr id="163" name="https://slideplayer.com/slide/14636179/90/images/10/Observation+Of+Sea+Otter+Populations+And+Their+Predation.jpg"/>
          <p:cNvSpPr txBox="1"/>
          <p:nvPr/>
        </p:nvSpPr>
        <p:spPr>
          <a:xfrm>
            <a:off x="149324" y="9010649"/>
            <a:ext cx="3841552" cy="190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600"/>
            </a:lvl1pPr>
          </a:lstStyle>
          <a:p>
            <a:r>
              <a:t>https://slideplayer.com/slide/14636179/90/images/10/Observation+Of+Sea+Otter+Populations+And+Their+Predation.jpg</a:t>
            </a:r>
          </a:p>
        </p:txBody>
      </p:sp>
      <p:pic>
        <p:nvPicPr>
          <p:cNvPr id="164" name="Image" descr="Image"/>
          <p:cNvPicPr>
            <a:picLocks noChangeAspect="1"/>
          </p:cNvPicPr>
          <p:nvPr/>
        </p:nvPicPr>
        <p:blipFill>
          <a:blip r:embed="rId3"/>
          <a:stretch>
            <a:fillRect/>
          </a:stretch>
        </p:blipFill>
        <p:spPr>
          <a:xfrm>
            <a:off x="150176" y="2667000"/>
            <a:ext cx="7610654" cy="6270243"/>
          </a:xfrm>
          <a:prstGeom prst="rect">
            <a:avLst/>
          </a:prstGeom>
          <a:ln w="12700">
            <a:solidFill>
              <a:srgbClr val="000000"/>
            </a:solidFill>
            <a:miter lim="400000"/>
          </a:ln>
          <a:effectLst>
            <a:outerShdw blurRad="50800" dist="38100" dir="2700000" algn="tl" rotWithShape="0">
              <a:prstClr val="black">
                <a:alpha val="40000"/>
              </a:prstClr>
            </a:outerShdw>
          </a:effectLst>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Sea Otters"/>
          <p:cNvSpPr txBox="1">
            <a:spLocks noGrp="1"/>
          </p:cNvSpPr>
          <p:nvPr>
            <p:ph type="title"/>
          </p:nvPr>
        </p:nvSpPr>
        <p:spPr>
          <a:prstGeom prst="rect">
            <a:avLst/>
          </a:prstGeom>
        </p:spPr>
        <p:txBody>
          <a:bodyPr/>
          <a:lstStyle>
            <a:lvl1pPr algn="r"/>
          </a:lstStyle>
          <a:p>
            <a:r>
              <a:t>Sea Otters</a:t>
            </a:r>
          </a:p>
        </p:txBody>
      </p:sp>
      <p:sp>
        <p:nvSpPr>
          <p:cNvPr id="167" name="Keystone species also contribute to the abiotic components in an ecosystem that maintain diversity.…"/>
          <p:cNvSpPr txBox="1">
            <a:spLocks noGrp="1"/>
          </p:cNvSpPr>
          <p:nvPr>
            <p:ph type="body" sz="half" idx="1"/>
          </p:nvPr>
        </p:nvSpPr>
        <p:spPr>
          <a:xfrm>
            <a:off x="6235253" y="2971800"/>
            <a:ext cx="6274247" cy="6169373"/>
          </a:xfrm>
          <a:prstGeom prst="rect">
            <a:avLst/>
          </a:prstGeom>
        </p:spPr>
        <p:txBody>
          <a:bodyPr/>
          <a:lstStyle/>
          <a:p>
            <a:pPr>
              <a:buBlip>
                <a:blip r:embed="rId2"/>
              </a:buBlip>
            </a:pPr>
            <a:r>
              <a:t>Keystone species also contribute to the abiotic components in an ecosystem that maintain diversity.</a:t>
            </a:r>
          </a:p>
          <a:p>
            <a:pPr>
              <a:buBlip>
                <a:blip r:embed="rId2"/>
              </a:buBlip>
            </a:pPr>
            <a:r>
              <a:t>Sea otters also feed on crabs, and when the otters are removed, the crab population explodes, they eat all of the sea slugs and isopods that feed on the algae. The algae then grows out of control and depletes the oxygen in the water and the biodiversity decreases. </a:t>
            </a:r>
          </a:p>
        </p:txBody>
      </p:sp>
      <p:pic>
        <p:nvPicPr>
          <p:cNvPr id="168" name="Image" descr="Image"/>
          <p:cNvPicPr>
            <a:picLocks noChangeAspect="1"/>
          </p:cNvPicPr>
          <p:nvPr/>
        </p:nvPicPr>
        <p:blipFill>
          <a:blip r:embed="rId3"/>
          <a:stretch>
            <a:fillRect/>
          </a:stretch>
        </p:blipFill>
        <p:spPr>
          <a:xfrm>
            <a:off x="189571" y="666128"/>
            <a:ext cx="5916202" cy="8421344"/>
          </a:xfrm>
          <a:prstGeom prst="rect">
            <a:avLst/>
          </a:prstGeom>
          <a:ln w="12700">
            <a:solidFill>
              <a:srgbClr val="000000"/>
            </a:solidFill>
            <a:miter lim="400000"/>
          </a:ln>
          <a:effectLst>
            <a:outerShdw blurRad="50800" dist="38100" dir="2700000" algn="tl" rotWithShape="0">
              <a:prstClr val="black">
                <a:alpha val="40000"/>
              </a:prstClr>
            </a:outerShdw>
          </a:effectLst>
        </p:spPr>
      </p:pic>
      <p:sp>
        <p:nvSpPr>
          <p:cNvPr id="169" name="https://64.media.tumblr.com/c5416fe6f21311eb0be377160fb56a50/tumblr_inline_nv78zrt3211qk45js_1280.png"/>
          <p:cNvSpPr txBox="1"/>
          <p:nvPr/>
        </p:nvSpPr>
        <p:spPr>
          <a:xfrm>
            <a:off x="157193" y="9036049"/>
            <a:ext cx="3521014" cy="190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600"/>
            </a:lvl1pPr>
          </a:lstStyle>
          <a:p>
            <a:r>
              <a:t>https://64.media.tumblr.com/c5416fe6f21311eb0be377160fb56a50/tumblr_inline_nv78zrt3211qk45js_1280.png</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Sea Otters"/>
          <p:cNvSpPr txBox="1">
            <a:spLocks noGrp="1"/>
          </p:cNvSpPr>
          <p:nvPr>
            <p:ph type="title"/>
          </p:nvPr>
        </p:nvSpPr>
        <p:spPr>
          <a:prstGeom prst="rect">
            <a:avLst/>
          </a:prstGeom>
        </p:spPr>
        <p:txBody>
          <a:bodyPr/>
          <a:lstStyle>
            <a:lvl1pPr algn="r"/>
          </a:lstStyle>
          <a:p>
            <a:r>
              <a:t>Sea Otters</a:t>
            </a:r>
          </a:p>
        </p:txBody>
      </p:sp>
      <p:sp>
        <p:nvSpPr>
          <p:cNvPr id="172" name="A keystone species’ effect on the ecosystem are disproportionate relative to their abundance in the ecosystem.…"/>
          <p:cNvSpPr txBox="1">
            <a:spLocks noGrp="1"/>
          </p:cNvSpPr>
          <p:nvPr>
            <p:ph type="body" sz="half" idx="1"/>
          </p:nvPr>
        </p:nvSpPr>
        <p:spPr>
          <a:xfrm>
            <a:off x="6247953" y="2527300"/>
            <a:ext cx="6274247" cy="6776145"/>
          </a:xfrm>
          <a:prstGeom prst="rect">
            <a:avLst/>
          </a:prstGeom>
        </p:spPr>
        <p:txBody>
          <a:bodyPr>
            <a:normAutofit lnSpcReduction="10000"/>
          </a:bodyPr>
          <a:lstStyle/>
          <a:p>
            <a:pPr marL="353568" indent="-353568" defTabSz="560831">
              <a:spcBef>
                <a:spcPts val="3000"/>
              </a:spcBef>
              <a:buBlip>
                <a:blip r:embed="rId2"/>
              </a:buBlip>
              <a:defRPr sz="2880"/>
            </a:pPr>
            <a:r>
              <a:t>A keystone species’ effect on the ecosystem are disproportionate relative to their abundance in the ecosystem.</a:t>
            </a:r>
          </a:p>
          <a:p>
            <a:pPr marL="353568" indent="-353568" defTabSz="560831">
              <a:spcBef>
                <a:spcPts val="3000"/>
              </a:spcBef>
              <a:buBlip>
                <a:blip r:embed="rId2"/>
              </a:buBlip>
              <a:defRPr sz="2880"/>
            </a:pPr>
            <a:r>
              <a:t>A relatively small number keystone organisms controls the entirety of the system.  </a:t>
            </a:r>
          </a:p>
          <a:p>
            <a:pPr marL="353568" indent="-353568" defTabSz="560831">
              <a:spcBef>
                <a:spcPts val="3000"/>
              </a:spcBef>
              <a:buBlip>
                <a:blip r:embed="rId2"/>
              </a:buBlip>
              <a:defRPr sz="2880"/>
            </a:pPr>
            <a:r>
              <a:t>They allow for more diversity (numbers of species) and more organisms. Small number = big influence.</a:t>
            </a:r>
          </a:p>
          <a:p>
            <a:pPr marL="353568" indent="-353568" defTabSz="560831">
              <a:spcBef>
                <a:spcPts val="3000"/>
              </a:spcBef>
              <a:buBlip>
                <a:blip r:embed="rId2"/>
              </a:buBlip>
              <a:defRPr sz="2880"/>
            </a:pPr>
            <a:r>
              <a:t>Removal of the keystone often results in the collapse of the ecosystem.</a:t>
            </a:r>
          </a:p>
        </p:txBody>
      </p:sp>
      <p:pic>
        <p:nvPicPr>
          <p:cNvPr id="173" name="Image" descr="Image"/>
          <p:cNvPicPr>
            <a:picLocks noChangeAspect="1"/>
          </p:cNvPicPr>
          <p:nvPr/>
        </p:nvPicPr>
        <p:blipFill>
          <a:blip r:embed="rId3"/>
          <a:stretch>
            <a:fillRect/>
          </a:stretch>
        </p:blipFill>
        <p:spPr>
          <a:xfrm>
            <a:off x="116396" y="165467"/>
            <a:ext cx="5727701" cy="4105848"/>
          </a:xfrm>
          <a:prstGeom prst="rect">
            <a:avLst/>
          </a:prstGeom>
          <a:ln w="12700">
            <a:solidFill>
              <a:srgbClr val="000000"/>
            </a:solidFill>
            <a:miter lim="400000"/>
          </a:ln>
          <a:effectLst>
            <a:outerShdw blurRad="50800" dist="38100" dir="2700000" algn="tl" rotWithShape="0">
              <a:prstClr val="black">
                <a:alpha val="40000"/>
              </a:prstClr>
            </a:outerShdw>
          </a:effectLst>
        </p:spPr>
      </p:pic>
      <p:sp>
        <p:nvSpPr>
          <p:cNvPr id="174" name="https://media.hhmi.org/biointeractive/click/keystone/images/details/sea-star-before-removal.jpg"/>
          <p:cNvSpPr txBox="1"/>
          <p:nvPr/>
        </p:nvSpPr>
        <p:spPr>
          <a:xfrm>
            <a:off x="87368" y="4210049"/>
            <a:ext cx="3000264" cy="190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600"/>
            </a:lvl1pPr>
          </a:lstStyle>
          <a:p>
            <a:r>
              <a:t>https://media.hhmi.org/biointeractive/click/keystone/images/details/sea-star-before-removal.jpg</a:t>
            </a:r>
          </a:p>
        </p:txBody>
      </p:sp>
      <p:pic>
        <p:nvPicPr>
          <p:cNvPr id="175" name="Image" descr="Image"/>
          <p:cNvPicPr>
            <a:picLocks noChangeAspect="1"/>
          </p:cNvPicPr>
          <p:nvPr/>
        </p:nvPicPr>
        <p:blipFill>
          <a:blip r:embed="rId4"/>
          <a:stretch>
            <a:fillRect/>
          </a:stretch>
        </p:blipFill>
        <p:spPr>
          <a:xfrm>
            <a:off x="1039911" y="4446440"/>
            <a:ext cx="3880672" cy="5256360"/>
          </a:xfrm>
          <a:prstGeom prst="rect">
            <a:avLst/>
          </a:prstGeom>
          <a:ln w="12700">
            <a:solidFill>
              <a:srgbClr val="000000"/>
            </a:solidFill>
            <a:miter lim="400000"/>
          </a:ln>
          <a:effectLst>
            <a:outerShdw blurRad="50800" dist="38100" dir="2700000" algn="tl" rotWithShape="0">
              <a:prstClr val="black">
                <a:alpha val="40000"/>
              </a:prstClr>
            </a:outerShdw>
          </a:effectLst>
        </p:spPr>
      </p:pic>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New_Template3">
  <a:themeElements>
    <a:clrScheme name="New_Template3">
      <a:dk1>
        <a:srgbClr val="606060"/>
      </a:dk1>
      <a:lt1>
        <a:srgbClr val="006060"/>
      </a:lt1>
      <a:dk2>
        <a:srgbClr val="5B5854"/>
      </a:dk2>
      <a:lt2>
        <a:srgbClr val="C9C3BA"/>
      </a:lt2>
      <a:accent1>
        <a:srgbClr val="708CA5"/>
      </a:accent1>
      <a:accent2>
        <a:srgbClr val="80A7A7"/>
      </a:accent2>
      <a:accent3>
        <a:srgbClr val="98A66D"/>
      </a:accent3>
      <a:accent4>
        <a:srgbClr val="CF9E5B"/>
      </a:accent4>
      <a:accent5>
        <a:srgbClr val="C87C6D"/>
      </a:accent5>
      <a:accent6>
        <a:srgbClr val="837B9A"/>
      </a:accent6>
      <a:hlink>
        <a:srgbClr val="0000FF"/>
      </a:hlink>
      <a:folHlink>
        <a:srgbClr val="FF00FF"/>
      </a:folHlink>
    </a:clrScheme>
    <a:fontScheme name="New_Template3">
      <a:majorFont>
        <a:latin typeface="Gill Sans Light"/>
        <a:ea typeface="Gill Sans Light"/>
        <a:cs typeface="Gill Sans Light"/>
      </a:majorFont>
      <a:minorFont>
        <a:latin typeface="Gill Sans"/>
        <a:ea typeface="Gill Sans"/>
        <a:cs typeface="Gill Sans"/>
      </a:minorFont>
    </a:fontScheme>
    <a:fmtScheme name="New_Template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dir="5400000" rotWithShape="0">
              <a:srgbClr val="000000">
                <a:alpha val="60000"/>
              </a:srgbClr>
            </a:outerShdw>
          </a:effectLst>
        </a:effectStyle>
        <a:effectStyle>
          <a:effectLst>
            <a:outerShdw blurRad="50800" dist="25400" dir="5400000" rotWithShape="0">
              <a:srgbClr val="000000">
                <a:alpha val="6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outerShdw blurRad="25400" dist="12700" dir="5400000" rotWithShape="0">
                <a:srgbClr val="000000">
                  <a:alpha val="50000"/>
                </a:srgbClr>
              </a:outerShdw>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rgbClr val="6F6A5A"/>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06060"/>
            </a:solidFill>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3">
  <a:themeElements>
    <a:clrScheme name="New_Template3">
      <a:dk1>
        <a:srgbClr val="000000"/>
      </a:dk1>
      <a:lt1>
        <a:srgbClr val="FFFFFF"/>
      </a:lt1>
      <a:dk2>
        <a:srgbClr val="5B5854"/>
      </a:dk2>
      <a:lt2>
        <a:srgbClr val="C9C3BA"/>
      </a:lt2>
      <a:accent1>
        <a:srgbClr val="708CA5"/>
      </a:accent1>
      <a:accent2>
        <a:srgbClr val="80A7A7"/>
      </a:accent2>
      <a:accent3>
        <a:srgbClr val="98A66D"/>
      </a:accent3>
      <a:accent4>
        <a:srgbClr val="CF9E5B"/>
      </a:accent4>
      <a:accent5>
        <a:srgbClr val="C87C6D"/>
      </a:accent5>
      <a:accent6>
        <a:srgbClr val="837B9A"/>
      </a:accent6>
      <a:hlink>
        <a:srgbClr val="0000FF"/>
      </a:hlink>
      <a:folHlink>
        <a:srgbClr val="FF00FF"/>
      </a:folHlink>
    </a:clrScheme>
    <a:fontScheme name="New_Template3">
      <a:majorFont>
        <a:latin typeface="Gill Sans Light"/>
        <a:ea typeface="Gill Sans Light"/>
        <a:cs typeface="Gill Sans Light"/>
      </a:majorFont>
      <a:minorFont>
        <a:latin typeface="Gill Sans"/>
        <a:ea typeface="Gill Sans"/>
        <a:cs typeface="Gill Sans"/>
      </a:minorFont>
    </a:fontScheme>
    <a:fmtScheme name="New_Template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dir="5400000" rotWithShape="0">
              <a:srgbClr val="000000">
                <a:alpha val="60000"/>
              </a:srgbClr>
            </a:outerShdw>
          </a:effectLst>
        </a:effectStyle>
        <a:effectStyle>
          <a:effectLst>
            <a:outerShdw blurRad="50800" dist="25400" dir="5400000" rotWithShape="0">
              <a:srgbClr val="000000">
                <a:alpha val="6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outerShdw blurRad="25400" dist="12700" dir="5400000" rotWithShape="0">
                <a:srgbClr val="000000">
                  <a:alpha val="50000"/>
                </a:srgbClr>
              </a:outerShdw>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rgbClr val="6F6A5A"/>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06060"/>
            </a:solidFill>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45</TotalTime>
  <Words>635</Words>
  <Application>Microsoft Macintosh PowerPoint</Application>
  <PresentationFormat>Custom</PresentationFormat>
  <Paragraphs>37</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Gill Sans</vt:lpstr>
      <vt:lpstr>Gill Sans Light</vt:lpstr>
      <vt:lpstr>Helvetica</vt:lpstr>
      <vt:lpstr>Helvetica Neue</vt:lpstr>
      <vt:lpstr>New_Template3</vt:lpstr>
      <vt:lpstr>Biodiversity</vt:lpstr>
      <vt:lpstr>Ecosystems and Change</vt:lpstr>
      <vt:lpstr>Keystone species</vt:lpstr>
      <vt:lpstr>Keystone species</vt:lpstr>
      <vt:lpstr>  Starfish</vt:lpstr>
      <vt:lpstr>Sea Otters</vt:lpstr>
      <vt:lpstr>Sea Otters</vt:lpstr>
      <vt:lpstr>Sea Otters</vt:lpstr>
      <vt:lpstr>Sea Otters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MULTHAUPT, TRAVIS</cp:lastModifiedBy>
  <cp:revision>6</cp:revision>
  <dcterms:modified xsi:type="dcterms:W3CDTF">2026-03-21T15:58:04Z</dcterms:modified>
</cp:coreProperties>
</file>