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7" r:id="rId18"/>
    <p:sldId id="279" r:id="rId19"/>
    <p:sldId id="272" r:id="rId20"/>
    <p:sldId id="273" r:id="rId21"/>
    <p:sldId id="274" r:id="rId22"/>
    <p:sldId id="275" r:id="rId23"/>
    <p:sldId id="280" r:id="rId24"/>
    <p:sldId id="281" r:id="rId25"/>
    <p:sldId id="282" r:id="rId26"/>
    <p:sldId id="283" r:id="rId27"/>
    <p:sldId id="284" r:id="rId28"/>
    <p:sldId id="286" r:id="rId29"/>
    <p:sldId id="276" r:id="rId30"/>
    <p:sldId id="285" r:id="rId31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1pPr>
    <a:lvl2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2pPr>
    <a:lvl3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3pPr>
    <a:lvl4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4pPr>
    <a:lvl5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5pPr>
    <a:lvl6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6pPr>
    <a:lvl7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7pPr>
    <a:lvl8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8pPr>
    <a:lvl9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2C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8F44A2F1-9E1F-4B54-A3A2-5F16C0AD49E2}" styleName="">
    <a:tblBg/>
    <a:wholeTbl>
      <a:tcTxStyle b="off" i="off">
        <a:fontRef idx="minor">
          <a:srgbClr val="3A5253"/>
        </a:fontRef>
        <a:srgbClr val="3A5253"/>
      </a:tcTxStyle>
      <a:tcStyle>
        <a:tcBdr>
          <a:left>
            <a:ln w="12700" cap="flat">
              <a:solidFill>
                <a:srgbClr val="3A5253"/>
              </a:solidFill>
              <a:prstDash val="solid"/>
              <a:miter lim="400000"/>
            </a:ln>
          </a:left>
          <a:right>
            <a:ln w="12700" cap="flat">
              <a:solidFill>
                <a:srgbClr val="3A5253"/>
              </a:solidFill>
              <a:prstDash val="solid"/>
              <a:miter lim="400000"/>
            </a:ln>
          </a:right>
          <a:top>
            <a:ln w="12700" cap="flat">
              <a:solidFill>
                <a:srgbClr val="3A5253"/>
              </a:solidFill>
              <a:prstDash val="solid"/>
              <a:miter lim="400000"/>
            </a:ln>
          </a:top>
          <a:bottom>
            <a:ln w="12700" cap="flat">
              <a:solidFill>
                <a:srgbClr val="3A5253"/>
              </a:solidFill>
              <a:prstDash val="solid"/>
              <a:miter lim="400000"/>
            </a:ln>
          </a:bottom>
          <a:insideH>
            <a:ln w="12700" cap="flat">
              <a:solidFill>
                <a:srgbClr val="3A5253"/>
              </a:solidFill>
              <a:prstDash val="solid"/>
              <a:miter lim="400000"/>
            </a:ln>
          </a:insideH>
          <a:insideV>
            <a:ln w="12700" cap="flat">
              <a:solidFill>
                <a:srgbClr val="3A525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658882">
              <a:alpha val="1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3A5253"/>
              </a:solidFill>
              <a:prstDash val="solid"/>
              <a:miter lim="400000"/>
            </a:ln>
          </a:left>
          <a:right>
            <a:ln w="12700" cap="flat">
              <a:solidFill>
                <a:srgbClr val="3A5253"/>
              </a:solidFill>
              <a:prstDash val="solid"/>
              <a:miter lim="400000"/>
            </a:ln>
          </a:right>
          <a:top>
            <a:ln w="12700" cap="flat">
              <a:solidFill>
                <a:srgbClr val="3A5253"/>
              </a:solidFill>
              <a:prstDash val="solid"/>
              <a:miter lim="400000"/>
            </a:ln>
          </a:top>
          <a:bottom>
            <a:ln w="12700" cap="flat">
              <a:solidFill>
                <a:srgbClr val="3A5253"/>
              </a:solidFill>
              <a:prstDash val="solid"/>
              <a:miter lim="400000"/>
            </a:ln>
          </a:bottom>
          <a:insideH>
            <a:ln w="12700" cap="flat">
              <a:solidFill>
                <a:srgbClr val="3A5253"/>
              </a:solidFill>
              <a:prstDash val="solid"/>
              <a:miter lim="400000"/>
            </a:ln>
          </a:insideH>
          <a:insideV>
            <a:ln w="12700" cap="flat">
              <a:solidFill>
                <a:srgbClr val="3A5253"/>
              </a:solidFill>
              <a:prstDash val="solid"/>
              <a:miter lim="400000"/>
            </a:ln>
          </a:insideV>
        </a:tcBdr>
        <a:fill>
          <a:solidFill>
            <a:srgbClr val="386359">
              <a:alpha val="33000"/>
            </a:srgb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3A5253"/>
              </a:solidFill>
              <a:prstDash val="solid"/>
              <a:miter lim="400000"/>
            </a:ln>
          </a:left>
          <a:right>
            <a:ln w="12700" cap="flat">
              <a:solidFill>
                <a:srgbClr val="3A5253"/>
              </a:solidFill>
              <a:prstDash val="solid"/>
              <a:miter lim="400000"/>
            </a:ln>
          </a:right>
          <a:top>
            <a:ln w="12700" cap="flat">
              <a:solidFill>
                <a:srgbClr val="3A5253"/>
              </a:solidFill>
              <a:prstDash val="solid"/>
              <a:miter lim="400000"/>
            </a:ln>
          </a:top>
          <a:bottom>
            <a:ln w="12700" cap="flat">
              <a:solidFill>
                <a:srgbClr val="3A5253"/>
              </a:solidFill>
              <a:prstDash val="solid"/>
              <a:miter lim="400000"/>
            </a:ln>
          </a:bottom>
          <a:insideH>
            <a:ln w="12700" cap="flat">
              <a:solidFill>
                <a:srgbClr val="3A5253"/>
              </a:solidFill>
              <a:prstDash val="solid"/>
              <a:miter lim="400000"/>
            </a:ln>
          </a:insideH>
          <a:insideV>
            <a:ln w="12700" cap="flat">
              <a:solidFill>
                <a:srgbClr val="3A5253"/>
              </a:solidFill>
              <a:prstDash val="solid"/>
              <a:miter lim="400000"/>
            </a:ln>
          </a:insideV>
        </a:tcBdr>
        <a:fill>
          <a:solidFill>
            <a:srgbClr val="386359">
              <a:alpha val="33000"/>
            </a:srgbClr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3A5253"/>
              </a:solidFill>
              <a:prstDash val="solid"/>
              <a:miter lim="400000"/>
            </a:ln>
          </a:left>
          <a:right>
            <a:ln w="12700" cap="flat">
              <a:solidFill>
                <a:srgbClr val="3A5253"/>
              </a:solidFill>
              <a:prstDash val="solid"/>
              <a:miter lim="400000"/>
            </a:ln>
          </a:right>
          <a:top>
            <a:ln w="12700" cap="flat">
              <a:solidFill>
                <a:srgbClr val="3A5253"/>
              </a:solidFill>
              <a:prstDash val="solid"/>
              <a:miter lim="400000"/>
            </a:ln>
          </a:top>
          <a:bottom>
            <a:ln w="12700" cap="flat">
              <a:solidFill>
                <a:srgbClr val="3A5253"/>
              </a:solidFill>
              <a:prstDash val="solid"/>
              <a:miter lim="400000"/>
            </a:ln>
          </a:bottom>
          <a:insideH>
            <a:ln w="12700" cap="flat">
              <a:solidFill>
                <a:srgbClr val="3A5253"/>
              </a:solidFill>
              <a:prstDash val="solid"/>
              <a:miter lim="400000"/>
            </a:ln>
          </a:insideH>
          <a:insideV>
            <a:ln w="12700" cap="flat">
              <a:solidFill>
                <a:srgbClr val="3A5253"/>
              </a:solidFill>
              <a:prstDash val="solid"/>
              <a:miter lim="400000"/>
            </a:ln>
          </a:insideV>
        </a:tcBdr>
        <a:fill>
          <a:solidFill>
            <a:srgbClr val="386359">
              <a:alpha val="33000"/>
            </a:srgbClr>
          </a:solidFill>
        </a:fill>
      </a:tcStyle>
    </a:firstRow>
  </a:tblStyle>
  <a:tblStyle styleId="{D51ADE6A-740E-44AE-83CC-AE7238B6C88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5C7C9">
              <a:alpha val="30000"/>
            </a:srgbClr>
          </a:solidFill>
        </a:fill>
      </a:tcStyle>
    </a:band2H>
    <a:firstCol>
      <a:tcTxStyle b="off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4A9BC294-FFE2-49D5-8D69-9E1BD2C41BD5}" styleName="">
    <a:tblBg/>
    <a:wholeTbl>
      <a:tcTxStyle b="off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miter lim="400000"/>
            </a:ln>
          </a:left>
          <a:right>
            <a:ln w="25400" cap="flat">
              <a:solidFill>
                <a:srgbClr val="FFFFFF"/>
              </a:solidFill>
              <a:prstDash val="solid"/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miter lim="400000"/>
            </a:ln>
          </a:top>
          <a:bottom>
            <a:ln w="25400" cap="flat">
              <a:solidFill>
                <a:srgbClr val="FFFFFF"/>
              </a:solidFill>
              <a:prstDash val="solid"/>
              <a:miter lim="400000"/>
            </a:ln>
          </a:bottom>
          <a:insideH>
            <a:ln w="25400" cap="flat">
              <a:solidFill>
                <a:srgbClr val="FFFFFF"/>
              </a:solidFill>
              <a:prstDash val="solid"/>
              <a:miter lim="400000"/>
            </a:ln>
          </a:insideH>
          <a:insideV>
            <a:ln w="254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8C8D8F">
              <a:alpha val="30000"/>
            </a:srgbClr>
          </a:solidFill>
        </a:fill>
      </a:tcStyle>
    </a:band2H>
    <a:firstCol>
      <a:tcTxStyle b="off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miter lim="400000"/>
            </a:ln>
          </a:left>
          <a:right>
            <a:ln w="25400" cap="flat">
              <a:solidFill>
                <a:srgbClr val="FFFFFF"/>
              </a:solidFill>
              <a:prstDash val="solid"/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miter lim="400000"/>
            </a:ln>
          </a:top>
          <a:bottom>
            <a:ln w="25400" cap="flat">
              <a:solidFill>
                <a:srgbClr val="FFFFFF"/>
              </a:solidFill>
              <a:prstDash val="solid"/>
              <a:miter lim="400000"/>
            </a:ln>
          </a:bottom>
          <a:insideH>
            <a:ln w="25400" cap="flat">
              <a:solidFill>
                <a:srgbClr val="FFFFFF"/>
              </a:solidFill>
              <a:prstDash val="solid"/>
              <a:miter lim="400000"/>
            </a:ln>
          </a:insideH>
          <a:insideV>
            <a:ln w="254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29292">
              <a:alpha val="50000"/>
            </a:srgbClr>
          </a:solidFill>
        </a:fill>
      </a:tcStyle>
    </a:firstCol>
    <a:lastRow>
      <a:tcTxStyle b="off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miter lim="400000"/>
            </a:ln>
          </a:left>
          <a:right>
            <a:ln w="25400" cap="flat">
              <a:solidFill>
                <a:srgbClr val="FFFFFF"/>
              </a:solidFill>
              <a:prstDash val="solid"/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miter lim="400000"/>
            </a:ln>
          </a:top>
          <a:bottom>
            <a:ln w="25400" cap="flat">
              <a:solidFill>
                <a:srgbClr val="FFFFFF"/>
              </a:solidFill>
              <a:prstDash val="solid"/>
              <a:miter lim="400000"/>
            </a:ln>
          </a:bottom>
          <a:insideH>
            <a:ln w="25400" cap="flat">
              <a:solidFill>
                <a:srgbClr val="FFFFFF"/>
              </a:solidFill>
              <a:prstDash val="solid"/>
              <a:miter lim="400000"/>
            </a:ln>
          </a:insideH>
          <a:insideV>
            <a:ln w="254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29292">
              <a:alpha val="50000"/>
            </a:srgbClr>
          </a:solidFill>
        </a:fill>
      </a:tcStyle>
    </a:lastRow>
    <a:firstRow>
      <a:tcTxStyle b="off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miter lim="400000"/>
            </a:ln>
          </a:left>
          <a:right>
            <a:ln w="25400" cap="flat">
              <a:solidFill>
                <a:srgbClr val="FFFFFF"/>
              </a:solidFill>
              <a:prstDash val="solid"/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miter lim="400000"/>
            </a:ln>
          </a:top>
          <a:bottom>
            <a:ln w="25400" cap="flat">
              <a:solidFill>
                <a:srgbClr val="FFFFFF"/>
              </a:solidFill>
              <a:prstDash val="solid"/>
              <a:miter lim="400000"/>
            </a:ln>
          </a:bottom>
          <a:insideH>
            <a:ln w="25400" cap="flat">
              <a:solidFill>
                <a:srgbClr val="FFFFFF"/>
              </a:solidFill>
              <a:prstDash val="solid"/>
              <a:miter lim="400000"/>
            </a:ln>
          </a:insideH>
          <a:insideV>
            <a:ln w="254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29292">
              <a:alpha val="50000"/>
            </a:srgb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749"/>
    <p:restoredTop sz="94716"/>
  </p:normalViewPr>
  <p:slideViewPr>
    <p:cSldViewPr snapToGrid="0">
      <p:cViewPr varScale="1">
        <p:scale>
          <a:sx n="192" d="100"/>
          <a:sy n="192" d="100"/>
        </p:scale>
        <p:origin x="632" y="176"/>
      </p:cViewPr>
      <p:guideLst/>
    </p:cSldViewPr>
  </p:slideViewPr>
  <p:outlineViewPr>
    <p:cViewPr>
      <p:scale>
        <a:sx n="33" d="100"/>
        <a:sy n="33" d="100"/>
      </p:scale>
      <p:origin x="0" y="-1885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Shape 363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64" name="Shape 364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06400" latinLnBrk="0">
      <a:defRPr sz="1400">
        <a:latin typeface="Lucida Grande"/>
        <a:ea typeface="Lucida Grande"/>
        <a:cs typeface="Lucida Grande"/>
        <a:sym typeface="Lucida Grande"/>
      </a:defRPr>
    </a:lvl1pPr>
    <a:lvl2pPr defTabSz="406400" latinLnBrk="0">
      <a:defRPr sz="1400">
        <a:latin typeface="Lucida Grande"/>
        <a:ea typeface="Lucida Grande"/>
        <a:cs typeface="Lucida Grande"/>
        <a:sym typeface="Lucida Grande"/>
      </a:defRPr>
    </a:lvl2pPr>
    <a:lvl3pPr defTabSz="406400" latinLnBrk="0">
      <a:defRPr sz="1400">
        <a:latin typeface="Lucida Grande"/>
        <a:ea typeface="Lucida Grande"/>
        <a:cs typeface="Lucida Grande"/>
        <a:sym typeface="Lucida Grande"/>
      </a:defRPr>
    </a:lvl3pPr>
    <a:lvl4pPr defTabSz="406400" latinLnBrk="0">
      <a:defRPr sz="1400">
        <a:latin typeface="Lucida Grande"/>
        <a:ea typeface="Lucida Grande"/>
        <a:cs typeface="Lucida Grande"/>
        <a:sym typeface="Lucida Grande"/>
      </a:defRPr>
    </a:lvl4pPr>
    <a:lvl5pPr defTabSz="406400" latinLnBrk="0">
      <a:defRPr sz="1400">
        <a:latin typeface="Lucida Grande"/>
        <a:ea typeface="Lucida Grande"/>
        <a:cs typeface="Lucida Grande"/>
        <a:sym typeface="Lucida Grande"/>
      </a:defRPr>
    </a:lvl5pPr>
    <a:lvl6pPr defTabSz="406400" latinLnBrk="0">
      <a:defRPr sz="1400">
        <a:latin typeface="Lucida Grande"/>
        <a:ea typeface="Lucida Grande"/>
        <a:cs typeface="Lucida Grande"/>
        <a:sym typeface="Lucida Grande"/>
      </a:defRPr>
    </a:lvl6pPr>
    <a:lvl7pPr defTabSz="406400" latinLnBrk="0">
      <a:defRPr sz="1400">
        <a:latin typeface="Lucida Grande"/>
        <a:ea typeface="Lucida Grande"/>
        <a:cs typeface="Lucida Grande"/>
        <a:sym typeface="Lucida Grande"/>
      </a:defRPr>
    </a:lvl7pPr>
    <a:lvl8pPr defTabSz="406400" latinLnBrk="0">
      <a:defRPr sz="1400">
        <a:latin typeface="Lucida Grande"/>
        <a:ea typeface="Lucida Grande"/>
        <a:cs typeface="Lucida Grande"/>
        <a:sym typeface="Lucida Grande"/>
      </a:defRPr>
    </a:lvl8pPr>
    <a:lvl9pPr defTabSz="406400" latinLnBrk="0">
      <a:defRPr sz="1400">
        <a:latin typeface="Lucida Grande"/>
        <a:ea typeface="Lucida Grande"/>
        <a:cs typeface="Lucida Grande"/>
        <a:sym typeface="Lucida Grand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9965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ti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ti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ti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ti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ti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ti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889000" y="762000"/>
            <a:ext cx="7366000" cy="2590800"/>
          </a:xfrm>
          <a:prstGeom prst="rect">
            <a:avLst/>
          </a:prstGeom>
        </p:spPr>
        <p:txBody>
          <a:bodyPr anchor="b"/>
          <a:lstStyle>
            <a:lvl1pPr>
              <a:defRPr sz="7400">
                <a:solidFill>
                  <a:srgbClr val="FFFFFF"/>
                </a:solidFill>
                <a:latin typeface="+mn-lt"/>
                <a:ea typeface="+mn-ea"/>
                <a:cs typeface="+mn-cs"/>
                <a:sym typeface="Futura Condensed"/>
              </a:defRPr>
            </a:lvl1pPr>
          </a:lstStyle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89000" y="3429000"/>
            <a:ext cx="7366000" cy="1562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000">
                <a:solidFill>
                  <a:srgbClr val="3A5253"/>
                </a:solidFill>
                <a:latin typeface="+mn-lt"/>
                <a:ea typeface="+mn-ea"/>
                <a:cs typeface="+mn-cs"/>
                <a:sym typeface="Futura Condensed"/>
              </a:defRPr>
            </a:lvl1pPr>
            <a:lvl2pPr marL="0" indent="0" algn="ctr">
              <a:spcBef>
                <a:spcPts val="0"/>
              </a:spcBef>
              <a:buSzTx/>
              <a:buNone/>
              <a:defRPr sz="3000">
                <a:solidFill>
                  <a:srgbClr val="3A5253"/>
                </a:solidFill>
                <a:latin typeface="+mn-lt"/>
                <a:ea typeface="+mn-ea"/>
                <a:cs typeface="+mn-cs"/>
                <a:sym typeface="Futura Condensed"/>
              </a:defRPr>
            </a:lvl2pPr>
            <a:lvl3pPr marL="0" indent="0" algn="ctr">
              <a:spcBef>
                <a:spcPts val="0"/>
              </a:spcBef>
              <a:buSzTx/>
              <a:buNone/>
              <a:defRPr sz="3000">
                <a:solidFill>
                  <a:srgbClr val="3A5253"/>
                </a:solidFill>
                <a:latin typeface="+mn-lt"/>
                <a:ea typeface="+mn-ea"/>
                <a:cs typeface="+mn-cs"/>
                <a:sym typeface="Futura Condensed"/>
              </a:defRPr>
            </a:lvl3pPr>
            <a:lvl4pPr marL="0" indent="0" algn="ctr">
              <a:spcBef>
                <a:spcPts val="0"/>
              </a:spcBef>
              <a:buSzTx/>
              <a:buNone/>
              <a:defRPr sz="3000">
                <a:solidFill>
                  <a:srgbClr val="3A5253"/>
                </a:solidFill>
                <a:latin typeface="+mn-lt"/>
                <a:ea typeface="+mn-ea"/>
                <a:cs typeface="+mn-cs"/>
                <a:sym typeface="Futura Condensed"/>
              </a:defRPr>
            </a:lvl4pPr>
            <a:lvl5pPr marL="0" indent="0" algn="ctr">
              <a:spcBef>
                <a:spcPts val="0"/>
              </a:spcBef>
              <a:buSzTx/>
              <a:buNone/>
              <a:defRPr sz="3000">
                <a:solidFill>
                  <a:srgbClr val="3A5253"/>
                </a:solidFill>
                <a:latin typeface="+mn-lt"/>
                <a:ea typeface="+mn-ea"/>
                <a:cs typeface="+mn-cs"/>
                <a:sym typeface="Futura Condensed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66835" y="6506864"/>
            <a:ext cx="208708" cy="26223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3A5253"/>
                </a:solidFill>
                <a:latin typeface="+mn-lt"/>
                <a:ea typeface="+mn-ea"/>
                <a:cs typeface="+mn-cs"/>
                <a:sym typeface="Futura Condensed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>
            <a:spLocks noGrp="1"/>
          </p:cNvSpPr>
          <p:nvPr>
            <p:ph type="title"/>
          </p:nvPr>
        </p:nvSpPr>
        <p:spPr>
          <a:xfrm>
            <a:off x="889000" y="215900"/>
            <a:ext cx="7366000" cy="1346200"/>
          </a:xfrm>
          <a:prstGeom prst="rect">
            <a:avLst/>
          </a:prstGeom>
        </p:spPr>
        <p:txBody>
          <a:bodyPr/>
          <a:lstStyle>
            <a:lvl1pPr algn="l">
              <a:defRPr sz="6200">
                <a:solidFill>
                  <a:srgbClr val="FFFFFF"/>
                </a:solidFill>
                <a:latin typeface="+mn-lt"/>
                <a:ea typeface="+mn-ea"/>
                <a:cs typeface="+mn-cs"/>
                <a:sym typeface="Futura Condensed"/>
              </a:defRPr>
            </a:lvl1pPr>
          </a:lstStyle>
          <a:p>
            <a:r>
              <a:t>Title Text</a:t>
            </a:r>
          </a:p>
        </p:txBody>
      </p:sp>
      <p:sp>
        <p:nvSpPr>
          <p:cNvPr id="21" name="Body Level One…"/>
          <p:cNvSpPr txBox="1">
            <a:spLocks noGrp="1"/>
          </p:cNvSpPr>
          <p:nvPr>
            <p:ph type="body" idx="1"/>
          </p:nvPr>
        </p:nvSpPr>
        <p:spPr>
          <a:xfrm>
            <a:off x="12700" y="1955800"/>
            <a:ext cx="9118600" cy="4381500"/>
          </a:xfrm>
          <a:prstGeom prst="rect">
            <a:avLst/>
          </a:prstGeom>
        </p:spPr>
        <p:txBody>
          <a:bodyPr/>
          <a:lstStyle>
            <a:lvl1pPr marL="1238216" indent="-1200116">
              <a:spcBef>
                <a:spcPts val="2000"/>
              </a:spcBef>
              <a:buClr>
                <a:srgbClr val="000000"/>
              </a:buClr>
              <a:buSzPct val="100000"/>
              <a:buBlip>
                <a:blip r:embed="rId3"/>
              </a:buBlip>
              <a:defRPr sz="3000">
                <a:solidFill>
                  <a:srgbClr val="3A5253"/>
                </a:solidFill>
                <a:latin typeface="+mn-lt"/>
                <a:ea typeface="+mn-ea"/>
                <a:cs typeface="+mn-cs"/>
                <a:sym typeface="Futura Condensed"/>
              </a:defRPr>
            </a:lvl1pPr>
            <a:lvl2pPr marL="1746193" indent="-742893">
              <a:spcBef>
                <a:spcPts val="2000"/>
              </a:spcBef>
              <a:buClr>
                <a:srgbClr val="000000"/>
              </a:buClr>
              <a:buSzPct val="100000"/>
              <a:buBlip>
                <a:blip r:embed="rId4"/>
              </a:buBlip>
              <a:defRPr sz="3000">
                <a:solidFill>
                  <a:srgbClr val="3A5253"/>
                </a:solidFill>
                <a:latin typeface="+mn-lt"/>
                <a:ea typeface="+mn-ea"/>
                <a:cs typeface="+mn-cs"/>
                <a:sym typeface="Futura Condensed"/>
              </a:defRPr>
            </a:lvl2pPr>
            <a:lvl3pPr marL="2292293" indent="-742893">
              <a:spcBef>
                <a:spcPts val="2000"/>
              </a:spcBef>
              <a:buClr>
                <a:srgbClr val="000000"/>
              </a:buClr>
              <a:buSzPct val="100000"/>
              <a:buBlip>
                <a:blip r:embed="rId4"/>
              </a:buBlip>
              <a:defRPr sz="3000">
                <a:solidFill>
                  <a:srgbClr val="3A5253"/>
                </a:solidFill>
                <a:latin typeface="+mn-lt"/>
                <a:ea typeface="+mn-ea"/>
                <a:cs typeface="+mn-cs"/>
                <a:sym typeface="Futura Condensed"/>
              </a:defRPr>
            </a:lvl3pPr>
            <a:lvl4pPr marL="2825693" indent="-742893">
              <a:spcBef>
                <a:spcPts val="2000"/>
              </a:spcBef>
              <a:buClr>
                <a:srgbClr val="000000"/>
              </a:buClr>
              <a:buSzPct val="100000"/>
              <a:buBlip>
                <a:blip r:embed="rId4"/>
              </a:buBlip>
              <a:defRPr sz="3000">
                <a:solidFill>
                  <a:srgbClr val="3A5253"/>
                </a:solidFill>
                <a:latin typeface="+mn-lt"/>
                <a:ea typeface="+mn-ea"/>
                <a:cs typeface="+mn-cs"/>
                <a:sym typeface="Futura Condensed"/>
              </a:defRPr>
            </a:lvl4pPr>
            <a:lvl5pPr marL="3359093" indent="-742893">
              <a:spcBef>
                <a:spcPts val="2000"/>
              </a:spcBef>
              <a:buClr>
                <a:srgbClr val="000000"/>
              </a:buClr>
              <a:buSzPct val="100000"/>
              <a:buBlip>
                <a:blip r:embed="rId4"/>
              </a:buBlip>
              <a:defRPr sz="3000">
                <a:solidFill>
                  <a:srgbClr val="3A5253"/>
                </a:solidFill>
                <a:latin typeface="+mn-lt"/>
                <a:ea typeface="+mn-ea"/>
                <a:cs typeface="+mn-cs"/>
                <a:sym typeface="Futura Condensed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66835" y="6506864"/>
            <a:ext cx="208708" cy="26223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3A5253"/>
                </a:solidFill>
                <a:latin typeface="+mn-lt"/>
                <a:ea typeface="+mn-ea"/>
                <a:cs typeface="+mn-cs"/>
                <a:sym typeface="Futura Condensed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 - 2 Column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>
            <a:spLocks noGrp="1"/>
          </p:cNvSpPr>
          <p:nvPr>
            <p:ph type="title"/>
          </p:nvPr>
        </p:nvSpPr>
        <p:spPr>
          <a:xfrm>
            <a:off x="889000" y="215900"/>
            <a:ext cx="7366000" cy="1346200"/>
          </a:xfrm>
          <a:prstGeom prst="rect">
            <a:avLst/>
          </a:prstGeom>
        </p:spPr>
        <p:txBody>
          <a:bodyPr/>
          <a:lstStyle>
            <a:lvl1pPr algn="l">
              <a:defRPr sz="6200">
                <a:solidFill>
                  <a:srgbClr val="FFFFFF"/>
                </a:solidFill>
                <a:latin typeface="+mn-lt"/>
                <a:ea typeface="+mn-ea"/>
                <a:cs typeface="+mn-cs"/>
                <a:sym typeface="Futura Condensed"/>
              </a:defRPr>
            </a:lvl1pPr>
          </a:lstStyle>
          <a:p>
            <a:r>
              <a:t>Title Text</a:t>
            </a:r>
          </a:p>
        </p:txBody>
      </p:sp>
      <p:sp>
        <p:nvSpPr>
          <p:cNvPr id="30" name="Body Level One…"/>
          <p:cNvSpPr txBox="1">
            <a:spLocks noGrp="1"/>
          </p:cNvSpPr>
          <p:nvPr>
            <p:ph type="body" idx="1"/>
          </p:nvPr>
        </p:nvSpPr>
        <p:spPr>
          <a:xfrm>
            <a:off x="12700" y="1955800"/>
            <a:ext cx="9118600" cy="4381500"/>
          </a:xfrm>
          <a:prstGeom prst="rect">
            <a:avLst/>
          </a:prstGeom>
        </p:spPr>
        <p:txBody>
          <a:bodyPr numCol="2" spcCol="455930" anchor="t"/>
          <a:lstStyle>
            <a:lvl1pPr marL="1238216" indent="-1200116">
              <a:spcBef>
                <a:spcPts val="2000"/>
              </a:spcBef>
              <a:buClr>
                <a:srgbClr val="000000"/>
              </a:buClr>
              <a:buSzPct val="100000"/>
              <a:buBlip>
                <a:blip r:embed="rId3"/>
              </a:buBlip>
              <a:defRPr sz="3000">
                <a:solidFill>
                  <a:srgbClr val="3A5253"/>
                </a:solidFill>
                <a:latin typeface="+mn-lt"/>
                <a:ea typeface="+mn-ea"/>
                <a:cs typeface="+mn-cs"/>
                <a:sym typeface="Futura Condensed"/>
              </a:defRPr>
            </a:lvl1pPr>
            <a:lvl2pPr marL="1746193" indent="-742893">
              <a:spcBef>
                <a:spcPts val="2000"/>
              </a:spcBef>
              <a:buClr>
                <a:srgbClr val="000000"/>
              </a:buClr>
              <a:buSzPct val="100000"/>
              <a:buBlip>
                <a:blip r:embed="rId4"/>
              </a:buBlip>
              <a:defRPr sz="3000">
                <a:solidFill>
                  <a:srgbClr val="3A5253"/>
                </a:solidFill>
                <a:latin typeface="+mn-lt"/>
                <a:ea typeface="+mn-ea"/>
                <a:cs typeface="+mn-cs"/>
                <a:sym typeface="Futura Condensed"/>
              </a:defRPr>
            </a:lvl2pPr>
            <a:lvl3pPr marL="2292293" indent="-742893">
              <a:spcBef>
                <a:spcPts val="2000"/>
              </a:spcBef>
              <a:buClr>
                <a:srgbClr val="000000"/>
              </a:buClr>
              <a:buSzPct val="100000"/>
              <a:buBlip>
                <a:blip r:embed="rId4"/>
              </a:buBlip>
              <a:defRPr sz="3000">
                <a:solidFill>
                  <a:srgbClr val="3A5253"/>
                </a:solidFill>
                <a:latin typeface="+mn-lt"/>
                <a:ea typeface="+mn-ea"/>
                <a:cs typeface="+mn-cs"/>
                <a:sym typeface="Futura Condensed"/>
              </a:defRPr>
            </a:lvl3pPr>
            <a:lvl4pPr marL="2825693" indent="-742893">
              <a:spcBef>
                <a:spcPts val="2000"/>
              </a:spcBef>
              <a:buClr>
                <a:srgbClr val="000000"/>
              </a:buClr>
              <a:buSzPct val="100000"/>
              <a:buBlip>
                <a:blip r:embed="rId4"/>
              </a:buBlip>
              <a:defRPr sz="3000">
                <a:solidFill>
                  <a:srgbClr val="3A5253"/>
                </a:solidFill>
                <a:latin typeface="+mn-lt"/>
                <a:ea typeface="+mn-ea"/>
                <a:cs typeface="+mn-cs"/>
                <a:sym typeface="Futura Condensed"/>
              </a:defRPr>
            </a:lvl4pPr>
            <a:lvl5pPr marL="3359093" indent="-742893">
              <a:spcBef>
                <a:spcPts val="2000"/>
              </a:spcBef>
              <a:buClr>
                <a:srgbClr val="000000"/>
              </a:buClr>
              <a:buSzPct val="100000"/>
              <a:buBlip>
                <a:blip r:embed="rId4"/>
              </a:buBlip>
              <a:defRPr sz="3000">
                <a:solidFill>
                  <a:srgbClr val="3A5253"/>
                </a:solidFill>
                <a:latin typeface="+mn-lt"/>
                <a:ea typeface="+mn-ea"/>
                <a:cs typeface="+mn-cs"/>
                <a:sym typeface="Futura Condensed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66835" y="6506864"/>
            <a:ext cx="208708" cy="26223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3A5253"/>
                </a:solidFill>
                <a:latin typeface="+mn-lt"/>
                <a:ea typeface="+mn-ea"/>
                <a:cs typeface="+mn-cs"/>
                <a:sym typeface="Futura Condensed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Body Level One…"/>
          <p:cNvSpPr txBox="1">
            <a:spLocks noGrp="1"/>
          </p:cNvSpPr>
          <p:nvPr>
            <p:ph type="body" idx="1"/>
          </p:nvPr>
        </p:nvSpPr>
        <p:spPr>
          <a:xfrm>
            <a:off x="12700" y="762000"/>
            <a:ext cx="9118600" cy="5321300"/>
          </a:xfrm>
          <a:prstGeom prst="rect">
            <a:avLst/>
          </a:prstGeom>
        </p:spPr>
        <p:txBody>
          <a:bodyPr/>
          <a:lstStyle>
            <a:lvl1pPr marL="1238216" indent="-1200116">
              <a:spcBef>
                <a:spcPts val="2000"/>
              </a:spcBef>
              <a:buClr>
                <a:srgbClr val="000000"/>
              </a:buClr>
              <a:buSzPct val="100000"/>
              <a:buBlip>
                <a:blip r:embed="rId3"/>
              </a:buBlip>
              <a:defRPr sz="3000">
                <a:solidFill>
                  <a:srgbClr val="3A5253"/>
                </a:solidFill>
                <a:latin typeface="+mn-lt"/>
                <a:ea typeface="+mn-ea"/>
                <a:cs typeface="+mn-cs"/>
                <a:sym typeface="Futura Condensed"/>
              </a:defRPr>
            </a:lvl1pPr>
            <a:lvl2pPr marL="1746193" indent="-742893">
              <a:spcBef>
                <a:spcPts val="2000"/>
              </a:spcBef>
              <a:buClr>
                <a:srgbClr val="000000"/>
              </a:buClr>
              <a:buSzPct val="100000"/>
              <a:buBlip>
                <a:blip r:embed="rId4"/>
              </a:buBlip>
              <a:defRPr sz="3000">
                <a:solidFill>
                  <a:srgbClr val="3A5253"/>
                </a:solidFill>
                <a:latin typeface="+mn-lt"/>
                <a:ea typeface="+mn-ea"/>
                <a:cs typeface="+mn-cs"/>
                <a:sym typeface="Futura Condensed"/>
              </a:defRPr>
            </a:lvl2pPr>
            <a:lvl3pPr marL="2292293" indent="-742893">
              <a:spcBef>
                <a:spcPts val="2000"/>
              </a:spcBef>
              <a:buClr>
                <a:srgbClr val="000000"/>
              </a:buClr>
              <a:buSzPct val="100000"/>
              <a:buBlip>
                <a:blip r:embed="rId4"/>
              </a:buBlip>
              <a:defRPr sz="3000">
                <a:solidFill>
                  <a:srgbClr val="3A5253"/>
                </a:solidFill>
                <a:latin typeface="+mn-lt"/>
                <a:ea typeface="+mn-ea"/>
                <a:cs typeface="+mn-cs"/>
                <a:sym typeface="Futura Condensed"/>
              </a:defRPr>
            </a:lvl3pPr>
            <a:lvl4pPr marL="2825693" indent="-742893">
              <a:spcBef>
                <a:spcPts val="2000"/>
              </a:spcBef>
              <a:buClr>
                <a:srgbClr val="000000"/>
              </a:buClr>
              <a:buSzPct val="100000"/>
              <a:buBlip>
                <a:blip r:embed="rId4"/>
              </a:buBlip>
              <a:defRPr sz="3000">
                <a:solidFill>
                  <a:srgbClr val="3A5253"/>
                </a:solidFill>
                <a:latin typeface="+mn-lt"/>
                <a:ea typeface="+mn-ea"/>
                <a:cs typeface="+mn-cs"/>
                <a:sym typeface="Futura Condensed"/>
              </a:defRPr>
            </a:lvl4pPr>
            <a:lvl5pPr marL="3359093" indent="-742893">
              <a:spcBef>
                <a:spcPts val="2000"/>
              </a:spcBef>
              <a:buClr>
                <a:srgbClr val="000000"/>
              </a:buClr>
              <a:buSzPct val="100000"/>
              <a:buBlip>
                <a:blip r:embed="rId4"/>
              </a:buBlip>
              <a:defRPr sz="3000">
                <a:solidFill>
                  <a:srgbClr val="3A5253"/>
                </a:solidFill>
                <a:latin typeface="+mn-lt"/>
                <a:ea typeface="+mn-ea"/>
                <a:cs typeface="+mn-cs"/>
                <a:sym typeface="Futura Condensed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66835" y="6506864"/>
            <a:ext cx="208708" cy="26223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3A5253"/>
                </a:solidFill>
                <a:latin typeface="+mn-lt"/>
                <a:ea typeface="+mn-ea"/>
                <a:cs typeface="+mn-cs"/>
                <a:sym typeface="Futura Condensed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66835" y="6506864"/>
            <a:ext cx="208708" cy="26223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3A5253"/>
                </a:solidFill>
                <a:latin typeface="+mn-lt"/>
                <a:ea typeface="+mn-ea"/>
                <a:cs typeface="+mn-cs"/>
                <a:sym typeface="Futura Condensed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itle Text"/>
          <p:cNvSpPr txBox="1">
            <a:spLocks noGrp="1"/>
          </p:cNvSpPr>
          <p:nvPr>
            <p:ph type="title"/>
          </p:nvPr>
        </p:nvSpPr>
        <p:spPr>
          <a:xfrm>
            <a:off x="889000" y="215900"/>
            <a:ext cx="7366000" cy="1346200"/>
          </a:xfrm>
          <a:prstGeom prst="rect">
            <a:avLst/>
          </a:prstGeom>
        </p:spPr>
        <p:txBody>
          <a:bodyPr/>
          <a:lstStyle>
            <a:lvl1pPr algn="l">
              <a:defRPr sz="6200">
                <a:solidFill>
                  <a:srgbClr val="FFFFFF"/>
                </a:solidFill>
                <a:latin typeface="+mn-lt"/>
                <a:ea typeface="+mn-ea"/>
                <a:cs typeface="+mn-cs"/>
                <a:sym typeface="Futura Condensed"/>
              </a:defRPr>
            </a:lvl1pPr>
          </a:lstStyle>
          <a:p>
            <a:r>
              <a:t>Title Text</a:t>
            </a:r>
          </a:p>
        </p:txBody>
      </p:sp>
      <p:sp>
        <p:nvSpPr>
          <p:cNvPr id="5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66835" y="6506864"/>
            <a:ext cx="208708" cy="26223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3A5253"/>
                </a:solidFill>
                <a:latin typeface="+mn-lt"/>
                <a:ea typeface="+mn-ea"/>
                <a:cs typeface="+mn-cs"/>
                <a:sym typeface="Futura Condensed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Title Text"/>
          <p:cNvSpPr txBox="1">
            <a:spLocks noGrp="1"/>
          </p:cNvSpPr>
          <p:nvPr>
            <p:ph type="title"/>
          </p:nvPr>
        </p:nvSpPr>
        <p:spPr>
          <a:xfrm>
            <a:off x="889000" y="2171700"/>
            <a:ext cx="7366000" cy="2501900"/>
          </a:xfrm>
          <a:prstGeom prst="rect">
            <a:avLst/>
          </a:prstGeom>
        </p:spPr>
        <p:txBody>
          <a:bodyPr/>
          <a:lstStyle>
            <a:lvl1pPr>
              <a:defRPr sz="7400">
                <a:solidFill>
                  <a:srgbClr val="FFFFFF"/>
                </a:solidFill>
                <a:latin typeface="+mn-lt"/>
                <a:ea typeface="+mn-ea"/>
                <a:cs typeface="+mn-cs"/>
                <a:sym typeface="Futura Condensed"/>
              </a:defRPr>
            </a:lvl1pPr>
          </a:lstStyle>
          <a:p>
            <a:r>
              <a:t>Title Text</a:t>
            </a:r>
          </a:p>
        </p:txBody>
      </p:sp>
      <p:sp>
        <p:nvSpPr>
          <p:cNvPr id="6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66835" y="6506864"/>
            <a:ext cx="208708" cy="26223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3A5253"/>
                </a:solidFill>
                <a:latin typeface="+mn-lt"/>
                <a:ea typeface="+mn-ea"/>
                <a:cs typeface="+mn-cs"/>
                <a:sym typeface="Futura Condensed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Image"/>
          <p:cNvSpPr>
            <a:spLocks noGrp="1"/>
          </p:cNvSpPr>
          <p:nvPr>
            <p:ph type="pic" sz="half" idx="21"/>
          </p:nvPr>
        </p:nvSpPr>
        <p:spPr>
          <a:xfrm>
            <a:off x="2129985" y="1005486"/>
            <a:ext cx="4880611" cy="3223615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/>
          <a:lstStyle/>
          <a:p>
            <a:endParaRPr/>
          </a:p>
        </p:txBody>
      </p:sp>
      <p:sp>
        <p:nvSpPr>
          <p:cNvPr id="70" name="Title Text"/>
          <p:cNvSpPr txBox="1">
            <a:spLocks noGrp="1"/>
          </p:cNvSpPr>
          <p:nvPr>
            <p:ph type="title"/>
          </p:nvPr>
        </p:nvSpPr>
        <p:spPr>
          <a:xfrm>
            <a:off x="889000" y="4864100"/>
            <a:ext cx="7366000" cy="1346200"/>
          </a:xfrm>
          <a:prstGeom prst="rect">
            <a:avLst/>
          </a:prstGeom>
        </p:spPr>
        <p:txBody>
          <a:bodyPr/>
          <a:lstStyle>
            <a:lvl1pPr>
              <a:defRPr sz="7400">
                <a:solidFill>
                  <a:srgbClr val="FFFFFF"/>
                </a:solidFill>
                <a:latin typeface="+mn-lt"/>
                <a:ea typeface="+mn-ea"/>
                <a:cs typeface="+mn-cs"/>
                <a:sym typeface="Futura Condensed"/>
              </a:defRPr>
            </a:lvl1pPr>
          </a:lstStyle>
          <a:p>
            <a:r>
              <a:t>Title Text</a:t>
            </a:r>
          </a:p>
        </p:txBody>
      </p:sp>
      <p:sp>
        <p:nvSpPr>
          <p:cNvPr id="7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66835" y="6506864"/>
            <a:ext cx="208708" cy="26223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3A5253"/>
                </a:solidFill>
                <a:latin typeface="+mn-lt"/>
                <a:ea typeface="+mn-ea"/>
                <a:cs typeface="+mn-cs"/>
                <a:sym typeface="Futura Condensed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Image"/>
          <p:cNvSpPr>
            <a:spLocks noGrp="1"/>
          </p:cNvSpPr>
          <p:nvPr>
            <p:ph type="pic" sz="half" idx="21"/>
          </p:nvPr>
        </p:nvSpPr>
        <p:spPr>
          <a:xfrm>
            <a:off x="4140200" y="1422400"/>
            <a:ext cx="6095289" cy="40259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/>
          <a:lstStyle/>
          <a:p>
            <a:endParaRPr/>
          </a:p>
        </p:txBody>
      </p:sp>
      <p:sp>
        <p:nvSpPr>
          <p:cNvPr id="79" name="Title Text"/>
          <p:cNvSpPr txBox="1">
            <a:spLocks noGrp="1"/>
          </p:cNvSpPr>
          <p:nvPr>
            <p:ph type="title"/>
          </p:nvPr>
        </p:nvSpPr>
        <p:spPr>
          <a:xfrm>
            <a:off x="444500" y="990600"/>
            <a:ext cx="4127500" cy="2324100"/>
          </a:xfrm>
          <a:prstGeom prst="rect">
            <a:avLst/>
          </a:prstGeom>
        </p:spPr>
        <p:txBody>
          <a:bodyPr anchor="b"/>
          <a:lstStyle>
            <a:lvl1pPr>
              <a:defRPr sz="5400">
                <a:solidFill>
                  <a:srgbClr val="FFFCF5"/>
                </a:solidFill>
                <a:latin typeface="+mn-lt"/>
                <a:ea typeface="+mn-ea"/>
                <a:cs typeface="+mn-cs"/>
                <a:sym typeface="Futura Condensed"/>
              </a:defRPr>
            </a:lvl1pPr>
          </a:lstStyle>
          <a:p>
            <a:r>
              <a:t>Title Text</a:t>
            </a:r>
          </a:p>
        </p:txBody>
      </p:sp>
      <p:sp>
        <p:nvSpPr>
          <p:cNvPr id="8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44500" y="3378200"/>
            <a:ext cx="4127500" cy="20574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000">
                <a:solidFill>
                  <a:srgbClr val="3A5253"/>
                </a:solidFill>
                <a:latin typeface="+mn-lt"/>
                <a:ea typeface="+mn-ea"/>
                <a:cs typeface="+mn-cs"/>
                <a:sym typeface="Futura Condensed"/>
              </a:defRPr>
            </a:lvl1pPr>
            <a:lvl2pPr marL="0" indent="0" algn="ctr">
              <a:spcBef>
                <a:spcPts val="0"/>
              </a:spcBef>
              <a:buSzTx/>
              <a:buNone/>
              <a:defRPr sz="3000">
                <a:solidFill>
                  <a:srgbClr val="3A5253"/>
                </a:solidFill>
                <a:latin typeface="+mn-lt"/>
                <a:ea typeface="+mn-ea"/>
                <a:cs typeface="+mn-cs"/>
                <a:sym typeface="Futura Condensed"/>
              </a:defRPr>
            </a:lvl2pPr>
            <a:lvl3pPr marL="0" indent="0" algn="ctr">
              <a:spcBef>
                <a:spcPts val="0"/>
              </a:spcBef>
              <a:buSzTx/>
              <a:buNone/>
              <a:defRPr sz="3000">
                <a:solidFill>
                  <a:srgbClr val="3A5253"/>
                </a:solidFill>
                <a:latin typeface="+mn-lt"/>
                <a:ea typeface="+mn-ea"/>
                <a:cs typeface="+mn-cs"/>
                <a:sym typeface="Futura Condensed"/>
              </a:defRPr>
            </a:lvl3pPr>
            <a:lvl4pPr marL="0" indent="0" algn="ctr">
              <a:spcBef>
                <a:spcPts val="0"/>
              </a:spcBef>
              <a:buSzTx/>
              <a:buNone/>
              <a:defRPr sz="3000">
                <a:solidFill>
                  <a:srgbClr val="3A5253"/>
                </a:solidFill>
                <a:latin typeface="+mn-lt"/>
                <a:ea typeface="+mn-ea"/>
                <a:cs typeface="+mn-cs"/>
                <a:sym typeface="Futura Condensed"/>
              </a:defRPr>
            </a:lvl4pPr>
            <a:lvl5pPr marL="0" indent="0" algn="ctr">
              <a:spcBef>
                <a:spcPts val="0"/>
              </a:spcBef>
              <a:buSzTx/>
              <a:buNone/>
              <a:defRPr sz="3000">
                <a:solidFill>
                  <a:srgbClr val="3A5253"/>
                </a:solidFill>
                <a:latin typeface="+mn-lt"/>
                <a:ea typeface="+mn-ea"/>
                <a:cs typeface="+mn-cs"/>
                <a:sym typeface="Futura Condensed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66835" y="6506864"/>
            <a:ext cx="208708" cy="26223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3A5253"/>
                </a:solidFill>
                <a:latin typeface="+mn-lt"/>
                <a:ea typeface="+mn-ea"/>
                <a:cs typeface="+mn-cs"/>
                <a:sym typeface="Futura Condensed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Image"/>
          <p:cNvSpPr>
            <a:spLocks noGrp="1"/>
          </p:cNvSpPr>
          <p:nvPr>
            <p:ph type="pic" sz="half" idx="21"/>
          </p:nvPr>
        </p:nvSpPr>
        <p:spPr>
          <a:xfrm>
            <a:off x="4102100" y="2133600"/>
            <a:ext cx="6095289" cy="40259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/>
          <a:lstStyle/>
          <a:p>
            <a:endParaRPr/>
          </a:p>
        </p:txBody>
      </p:sp>
      <p:sp>
        <p:nvSpPr>
          <p:cNvPr id="89" name="Title Text"/>
          <p:cNvSpPr txBox="1">
            <a:spLocks noGrp="1"/>
          </p:cNvSpPr>
          <p:nvPr>
            <p:ph type="title"/>
          </p:nvPr>
        </p:nvSpPr>
        <p:spPr>
          <a:xfrm>
            <a:off x="889000" y="215900"/>
            <a:ext cx="7366000" cy="1346200"/>
          </a:xfrm>
          <a:prstGeom prst="rect">
            <a:avLst/>
          </a:prstGeom>
        </p:spPr>
        <p:txBody>
          <a:bodyPr/>
          <a:lstStyle>
            <a:lvl1pPr algn="l">
              <a:defRPr sz="6200">
                <a:solidFill>
                  <a:srgbClr val="FFFFFF"/>
                </a:solidFill>
                <a:latin typeface="+mn-lt"/>
                <a:ea typeface="+mn-ea"/>
                <a:cs typeface="+mn-cs"/>
                <a:sym typeface="Futura Condensed"/>
              </a:defRPr>
            </a:lvl1pPr>
          </a:lstStyle>
          <a:p>
            <a:r>
              <a:t>Title Text</a:t>
            </a:r>
          </a:p>
        </p:txBody>
      </p:sp>
      <p:sp>
        <p:nvSpPr>
          <p:cNvPr id="90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2700" y="1955800"/>
            <a:ext cx="4800600" cy="4381500"/>
          </a:xfrm>
          <a:prstGeom prst="rect">
            <a:avLst/>
          </a:prstGeom>
        </p:spPr>
        <p:txBody>
          <a:bodyPr/>
          <a:lstStyle>
            <a:lvl1pPr marL="1238216" indent="-1200116">
              <a:spcBef>
                <a:spcPts val="2000"/>
              </a:spcBef>
              <a:buClr>
                <a:srgbClr val="000000"/>
              </a:buClr>
              <a:buSzPct val="100000"/>
              <a:buBlip>
                <a:blip r:embed="rId3"/>
              </a:buBlip>
              <a:defRPr sz="3000">
                <a:solidFill>
                  <a:srgbClr val="3A5253"/>
                </a:solidFill>
                <a:latin typeface="+mn-lt"/>
                <a:ea typeface="+mn-ea"/>
                <a:cs typeface="+mn-cs"/>
                <a:sym typeface="Futura Condensed"/>
              </a:defRPr>
            </a:lvl1pPr>
            <a:lvl2pPr marL="1746193" indent="-742893">
              <a:spcBef>
                <a:spcPts val="2000"/>
              </a:spcBef>
              <a:buClr>
                <a:srgbClr val="000000"/>
              </a:buClr>
              <a:buSzPct val="100000"/>
              <a:buBlip>
                <a:blip r:embed="rId4"/>
              </a:buBlip>
              <a:defRPr sz="3000">
                <a:solidFill>
                  <a:srgbClr val="3A5253"/>
                </a:solidFill>
                <a:latin typeface="+mn-lt"/>
                <a:ea typeface="+mn-ea"/>
                <a:cs typeface="+mn-cs"/>
                <a:sym typeface="Futura Condensed"/>
              </a:defRPr>
            </a:lvl2pPr>
            <a:lvl3pPr marL="2292293" indent="-742893">
              <a:spcBef>
                <a:spcPts val="2000"/>
              </a:spcBef>
              <a:buClr>
                <a:srgbClr val="000000"/>
              </a:buClr>
              <a:buSzPct val="100000"/>
              <a:buBlip>
                <a:blip r:embed="rId4"/>
              </a:buBlip>
              <a:defRPr sz="3000">
                <a:solidFill>
                  <a:srgbClr val="3A5253"/>
                </a:solidFill>
                <a:latin typeface="+mn-lt"/>
                <a:ea typeface="+mn-ea"/>
                <a:cs typeface="+mn-cs"/>
                <a:sym typeface="Futura Condensed"/>
              </a:defRPr>
            </a:lvl3pPr>
            <a:lvl4pPr marL="2825693" indent="-742893">
              <a:spcBef>
                <a:spcPts val="2000"/>
              </a:spcBef>
              <a:buClr>
                <a:srgbClr val="000000"/>
              </a:buClr>
              <a:buSzPct val="100000"/>
              <a:buBlip>
                <a:blip r:embed="rId4"/>
              </a:buBlip>
              <a:defRPr sz="3000">
                <a:solidFill>
                  <a:srgbClr val="3A5253"/>
                </a:solidFill>
                <a:latin typeface="+mn-lt"/>
                <a:ea typeface="+mn-ea"/>
                <a:cs typeface="+mn-cs"/>
                <a:sym typeface="Futura Condensed"/>
              </a:defRPr>
            </a:lvl4pPr>
            <a:lvl5pPr marL="3359093" indent="-742893">
              <a:spcBef>
                <a:spcPts val="2000"/>
              </a:spcBef>
              <a:buClr>
                <a:srgbClr val="000000"/>
              </a:buClr>
              <a:buSzPct val="100000"/>
              <a:buBlip>
                <a:blip r:embed="rId4"/>
              </a:buBlip>
              <a:defRPr sz="3000">
                <a:solidFill>
                  <a:srgbClr val="3A5253"/>
                </a:solidFill>
                <a:latin typeface="+mn-lt"/>
                <a:ea typeface="+mn-ea"/>
                <a:cs typeface="+mn-cs"/>
                <a:sym typeface="Futura Condensed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66835" y="6506864"/>
            <a:ext cx="208708" cy="26223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3A5253"/>
                </a:solidFill>
                <a:latin typeface="+mn-lt"/>
                <a:ea typeface="+mn-ea"/>
                <a:cs typeface="+mn-cs"/>
                <a:sym typeface="Futura Condensed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 - Left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Title Text"/>
          <p:cNvSpPr txBox="1">
            <a:spLocks noGrp="1"/>
          </p:cNvSpPr>
          <p:nvPr>
            <p:ph type="title"/>
          </p:nvPr>
        </p:nvSpPr>
        <p:spPr>
          <a:xfrm>
            <a:off x="889000" y="215900"/>
            <a:ext cx="7366000" cy="1346200"/>
          </a:xfrm>
          <a:prstGeom prst="rect">
            <a:avLst/>
          </a:prstGeom>
        </p:spPr>
        <p:txBody>
          <a:bodyPr/>
          <a:lstStyle>
            <a:lvl1pPr algn="l">
              <a:defRPr sz="6200">
                <a:solidFill>
                  <a:srgbClr val="FFFFFF"/>
                </a:solidFill>
                <a:latin typeface="+mn-lt"/>
                <a:ea typeface="+mn-ea"/>
                <a:cs typeface="+mn-cs"/>
                <a:sym typeface="Futura Condensed"/>
              </a:defRPr>
            </a:lvl1pPr>
          </a:lstStyle>
          <a:p>
            <a:r>
              <a:t>Title Text</a:t>
            </a:r>
          </a:p>
        </p:txBody>
      </p:sp>
      <p:sp>
        <p:nvSpPr>
          <p:cNvPr id="9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2700" y="1955800"/>
            <a:ext cx="4800600" cy="4381500"/>
          </a:xfrm>
          <a:prstGeom prst="rect">
            <a:avLst/>
          </a:prstGeom>
        </p:spPr>
        <p:txBody>
          <a:bodyPr/>
          <a:lstStyle>
            <a:lvl1pPr marL="1238216" indent="-1200116">
              <a:spcBef>
                <a:spcPts val="2000"/>
              </a:spcBef>
              <a:buClr>
                <a:srgbClr val="000000"/>
              </a:buClr>
              <a:buSzPct val="100000"/>
              <a:buBlip>
                <a:blip r:embed="rId3"/>
              </a:buBlip>
              <a:defRPr sz="3000">
                <a:solidFill>
                  <a:srgbClr val="3A5253"/>
                </a:solidFill>
                <a:latin typeface="+mn-lt"/>
                <a:ea typeface="+mn-ea"/>
                <a:cs typeface="+mn-cs"/>
                <a:sym typeface="Futura Condensed"/>
              </a:defRPr>
            </a:lvl1pPr>
            <a:lvl2pPr marL="1746193" indent="-742893">
              <a:spcBef>
                <a:spcPts val="2000"/>
              </a:spcBef>
              <a:buClr>
                <a:srgbClr val="000000"/>
              </a:buClr>
              <a:buSzPct val="100000"/>
              <a:buBlip>
                <a:blip r:embed="rId4"/>
              </a:buBlip>
              <a:defRPr sz="3000">
                <a:solidFill>
                  <a:srgbClr val="3A5253"/>
                </a:solidFill>
                <a:latin typeface="+mn-lt"/>
                <a:ea typeface="+mn-ea"/>
                <a:cs typeface="+mn-cs"/>
                <a:sym typeface="Futura Condensed"/>
              </a:defRPr>
            </a:lvl2pPr>
            <a:lvl3pPr marL="2292293" indent="-742893">
              <a:spcBef>
                <a:spcPts val="2000"/>
              </a:spcBef>
              <a:buClr>
                <a:srgbClr val="000000"/>
              </a:buClr>
              <a:buSzPct val="100000"/>
              <a:buBlip>
                <a:blip r:embed="rId4"/>
              </a:buBlip>
              <a:defRPr sz="3000">
                <a:solidFill>
                  <a:srgbClr val="3A5253"/>
                </a:solidFill>
                <a:latin typeface="+mn-lt"/>
                <a:ea typeface="+mn-ea"/>
                <a:cs typeface="+mn-cs"/>
                <a:sym typeface="Futura Condensed"/>
              </a:defRPr>
            </a:lvl3pPr>
            <a:lvl4pPr marL="2825693" indent="-742893">
              <a:spcBef>
                <a:spcPts val="2000"/>
              </a:spcBef>
              <a:buClr>
                <a:srgbClr val="000000"/>
              </a:buClr>
              <a:buSzPct val="100000"/>
              <a:buBlip>
                <a:blip r:embed="rId4"/>
              </a:buBlip>
              <a:defRPr sz="3000">
                <a:solidFill>
                  <a:srgbClr val="3A5253"/>
                </a:solidFill>
                <a:latin typeface="+mn-lt"/>
                <a:ea typeface="+mn-ea"/>
                <a:cs typeface="+mn-cs"/>
                <a:sym typeface="Futura Condensed"/>
              </a:defRPr>
            </a:lvl4pPr>
            <a:lvl5pPr marL="3359093" indent="-742893">
              <a:spcBef>
                <a:spcPts val="2000"/>
              </a:spcBef>
              <a:buClr>
                <a:srgbClr val="000000"/>
              </a:buClr>
              <a:buSzPct val="100000"/>
              <a:buBlip>
                <a:blip r:embed="rId4"/>
              </a:buBlip>
              <a:defRPr sz="3000">
                <a:solidFill>
                  <a:srgbClr val="3A5253"/>
                </a:solidFill>
                <a:latin typeface="+mn-lt"/>
                <a:ea typeface="+mn-ea"/>
                <a:cs typeface="+mn-cs"/>
                <a:sym typeface="Futura Condensed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66835" y="6506864"/>
            <a:ext cx="208708" cy="26223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3A5253"/>
                </a:solidFill>
                <a:latin typeface="+mn-lt"/>
                <a:ea typeface="+mn-ea"/>
                <a:cs typeface="+mn-cs"/>
                <a:sym typeface="Futura Condensed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 - Right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Title Text"/>
          <p:cNvSpPr txBox="1">
            <a:spLocks noGrp="1"/>
          </p:cNvSpPr>
          <p:nvPr>
            <p:ph type="title"/>
          </p:nvPr>
        </p:nvSpPr>
        <p:spPr>
          <a:xfrm>
            <a:off x="889000" y="215900"/>
            <a:ext cx="7366000" cy="1346200"/>
          </a:xfrm>
          <a:prstGeom prst="rect">
            <a:avLst/>
          </a:prstGeom>
        </p:spPr>
        <p:txBody>
          <a:bodyPr/>
          <a:lstStyle>
            <a:lvl1pPr algn="l">
              <a:defRPr sz="6200">
                <a:solidFill>
                  <a:srgbClr val="FFFFFF"/>
                </a:solidFill>
                <a:latin typeface="+mn-lt"/>
                <a:ea typeface="+mn-ea"/>
                <a:cs typeface="+mn-cs"/>
                <a:sym typeface="Futura Condensed"/>
              </a:defRPr>
            </a:lvl1pPr>
          </a:lstStyle>
          <a:p>
            <a:r>
              <a:t>Title Text</a:t>
            </a:r>
          </a:p>
        </p:txBody>
      </p:sp>
      <p:sp>
        <p:nvSpPr>
          <p:cNvPr id="108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4876800" y="1955800"/>
            <a:ext cx="3733800" cy="4381500"/>
          </a:xfrm>
          <a:prstGeom prst="rect">
            <a:avLst/>
          </a:prstGeom>
        </p:spPr>
        <p:txBody>
          <a:bodyPr/>
          <a:lstStyle>
            <a:lvl1pPr marL="1263616" indent="-1200116">
              <a:spcBef>
                <a:spcPts val="2000"/>
              </a:spcBef>
              <a:buClr>
                <a:srgbClr val="000000"/>
              </a:buClr>
              <a:buSzPct val="100000"/>
              <a:buBlip>
                <a:blip r:embed="rId3"/>
              </a:buBlip>
              <a:defRPr sz="3000">
                <a:solidFill>
                  <a:srgbClr val="3A5253"/>
                </a:solidFill>
                <a:latin typeface="+mn-lt"/>
                <a:ea typeface="+mn-ea"/>
                <a:cs typeface="+mn-cs"/>
                <a:sym typeface="Futura Condensed"/>
              </a:defRPr>
            </a:lvl1pPr>
            <a:lvl2pPr marL="1606516" indent="-1200116">
              <a:spcBef>
                <a:spcPts val="2000"/>
              </a:spcBef>
              <a:buClr>
                <a:srgbClr val="000000"/>
              </a:buClr>
              <a:buSzPct val="100000"/>
              <a:buBlip>
                <a:blip r:embed="rId3"/>
              </a:buBlip>
              <a:defRPr sz="3000">
                <a:solidFill>
                  <a:srgbClr val="3A5253"/>
                </a:solidFill>
                <a:latin typeface="+mn-lt"/>
                <a:ea typeface="+mn-ea"/>
                <a:cs typeface="+mn-cs"/>
                <a:sym typeface="Futura Condensed"/>
              </a:defRPr>
            </a:lvl2pPr>
            <a:lvl3pPr marL="1962116" indent="-1200116">
              <a:spcBef>
                <a:spcPts val="2000"/>
              </a:spcBef>
              <a:buClr>
                <a:srgbClr val="000000"/>
              </a:buClr>
              <a:buSzPct val="100000"/>
              <a:buBlip>
                <a:blip r:embed="rId3"/>
              </a:buBlip>
              <a:defRPr sz="3000">
                <a:solidFill>
                  <a:srgbClr val="3A5253"/>
                </a:solidFill>
                <a:latin typeface="+mn-lt"/>
                <a:ea typeface="+mn-ea"/>
                <a:cs typeface="+mn-cs"/>
                <a:sym typeface="Futura Condensed"/>
              </a:defRPr>
            </a:lvl3pPr>
            <a:lvl4pPr marL="2317716" indent="-1200116">
              <a:spcBef>
                <a:spcPts val="2000"/>
              </a:spcBef>
              <a:buClr>
                <a:srgbClr val="000000"/>
              </a:buClr>
              <a:buSzPct val="100000"/>
              <a:buBlip>
                <a:blip r:embed="rId3"/>
              </a:buBlip>
              <a:defRPr sz="3000">
                <a:solidFill>
                  <a:srgbClr val="3A5253"/>
                </a:solidFill>
                <a:latin typeface="+mn-lt"/>
                <a:ea typeface="+mn-ea"/>
                <a:cs typeface="+mn-cs"/>
                <a:sym typeface="Futura Condensed"/>
              </a:defRPr>
            </a:lvl4pPr>
            <a:lvl5pPr marL="2686016" indent="-1200116">
              <a:spcBef>
                <a:spcPts val="2000"/>
              </a:spcBef>
              <a:buClr>
                <a:srgbClr val="000000"/>
              </a:buClr>
              <a:buSzPct val="100000"/>
              <a:buBlip>
                <a:blip r:embed="rId3"/>
              </a:buBlip>
              <a:defRPr sz="3000">
                <a:solidFill>
                  <a:srgbClr val="3A5253"/>
                </a:solidFill>
                <a:latin typeface="+mn-lt"/>
                <a:ea typeface="+mn-ea"/>
                <a:cs typeface="+mn-cs"/>
                <a:sym typeface="Futura Condensed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66835" y="6506864"/>
            <a:ext cx="208708" cy="26223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3A5253"/>
                </a:solidFill>
                <a:latin typeface="+mn-lt"/>
                <a:ea typeface="+mn-ea"/>
                <a:cs typeface="+mn-cs"/>
                <a:sym typeface="Futura Condensed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Title Text"/>
          <p:cNvSpPr txBox="1">
            <a:spLocks noGrp="1"/>
          </p:cNvSpPr>
          <p:nvPr>
            <p:ph type="title"/>
          </p:nvPr>
        </p:nvSpPr>
        <p:spPr>
          <a:xfrm>
            <a:off x="889000" y="1155700"/>
            <a:ext cx="7366000" cy="23241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17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89000" y="3530600"/>
            <a:ext cx="7366000" cy="800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2400"/>
            </a:lvl1pPr>
            <a:lvl2pPr marL="0" indent="0" algn="ctr">
              <a:spcBef>
                <a:spcPts val="0"/>
              </a:spcBef>
              <a:buSzTx/>
              <a:buNone/>
              <a:defRPr sz="2400"/>
            </a:lvl2pPr>
            <a:lvl3pPr marL="0" indent="0" algn="ctr">
              <a:spcBef>
                <a:spcPts val="0"/>
              </a:spcBef>
              <a:buSzTx/>
              <a:buNone/>
              <a:defRPr sz="2400"/>
            </a:lvl3pPr>
            <a:lvl4pPr marL="0" indent="0" algn="ctr">
              <a:spcBef>
                <a:spcPts val="0"/>
              </a:spcBef>
              <a:buSzTx/>
              <a:buNone/>
              <a:defRPr sz="2400"/>
            </a:lvl4pPr>
            <a:lvl5pPr marL="0" indent="0" algn="ctr">
              <a:spcBef>
                <a:spcPts val="0"/>
              </a:spcBef>
              <a:buSz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26" name="Body Level One…"/>
          <p:cNvSpPr txBox="1">
            <a:spLocks noGrp="1"/>
          </p:cNvSpPr>
          <p:nvPr>
            <p:ph type="body" idx="1"/>
          </p:nvPr>
        </p:nvSpPr>
        <p:spPr>
          <a:xfrm>
            <a:off x="889000" y="1943100"/>
            <a:ext cx="7366000" cy="4025900"/>
          </a:xfrm>
          <a:prstGeom prst="rect">
            <a:avLst/>
          </a:prstGeom>
        </p:spPr>
        <p:txBody>
          <a:bodyPr/>
          <a:lstStyle>
            <a:lvl1pPr>
              <a:spcBef>
                <a:spcPts val="1600"/>
              </a:spcBef>
            </a:lvl1pPr>
            <a:lvl2pPr>
              <a:spcBef>
                <a:spcPts val="1600"/>
              </a:spcBef>
            </a:lvl2pPr>
            <a:lvl3pPr>
              <a:spcBef>
                <a:spcPts val="1600"/>
              </a:spcBef>
            </a:lvl3pPr>
            <a:lvl4pPr>
              <a:spcBef>
                <a:spcPts val="1600"/>
              </a:spcBef>
            </a:lvl4pPr>
            <a:lvl5pPr>
              <a:spcBef>
                <a:spcPts val="1600"/>
              </a:spcBef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35" name="Body Level One…"/>
          <p:cNvSpPr txBox="1">
            <a:spLocks noGrp="1"/>
          </p:cNvSpPr>
          <p:nvPr>
            <p:ph type="body" idx="1"/>
          </p:nvPr>
        </p:nvSpPr>
        <p:spPr>
          <a:xfrm>
            <a:off x="889000" y="1943100"/>
            <a:ext cx="7366000" cy="4025900"/>
          </a:xfrm>
          <a:prstGeom prst="rect">
            <a:avLst/>
          </a:prstGeom>
        </p:spPr>
        <p:txBody>
          <a:bodyPr numCol="2" spcCol="368300" anchor="t"/>
          <a:lstStyle>
            <a:lvl1pPr marL="640422" indent="-386422">
              <a:spcBef>
                <a:spcPts val="2700"/>
              </a:spcBef>
              <a:defRPr sz="2000"/>
            </a:lvl1pPr>
            <a:lvl2pPr marL="983322" indent="-386422">
              <a:spcBef>
                <a:spcPts val="2700"/>
              </a:spcBef>
              <a:defRPr sz="2000"/>
            </a:lvl2pPr>
            <a:lvl3pPr marL="1326222" indent="-386422">
              <a:spcBef>
                <a:spcPts val="2700"/>
              </a:spcBef>
              <a:defRPr sz="2000"/>
            </a:lvl3pPr>
            <a:lvl4pPr marL="1681822" indent="-386422">
              <a:spcBef>
                <a:spcPts val="2700"/>
              </a:spcBef>
              <a:defRPr sz="2000"/>
            </a:lvl4pPr>
            <a:lvl5pPr marL="2024722" indent="-386422">
              <a:spcBef>
                <a:spcPts val="2700"/>
              </a:spcBef>
              <a:defRPr sz="20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5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Title Text"/>
          <p:cNvSpPr txBox="1">
            <a:spLocks noGrp="1"/>
          </p:cNvSpPr>
          <p:nvPr>
            <p:ph type="title"/>
          </p:nvPr>
        </p:nvSpPr>
        <p:spPr>
          <a:xfrm>
            <a:off x="889000" y="2095500"/>
            <a:ext cx="7366000" cy="26797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6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Image"/>
          <p:cNvSpPr>
            <a:spLocks noGrp="1"/>
          </p:cNvSpPr>
          <p:nvPr>
            <p:ph type="pic" sz="half" idx="21"/>
          </p:nvPr>
        </p:nvSpPr>
        <p:spPr>
          <a:xfrm>
            <a:off x="1778000" y="1282700"/>
            <a:ext cx="5600700" cy="3474395"/>
          </a:xfrm>
          <a:prstGeom prst="rect">
            <a:avLst/>
          </a:prstGeom>
        </p:spPr>
        <p:txBody>
          <a:bodyPr lIns="91439" tIns="45719" rIns="91439" bIns="45719" anchor="t"/>
          <a:lstStyle/>
          <a:p>
            <a:endParaRPr/>
          </a:p>
        </p:txBody>
      </p:sp>
      <p:sp>
        <p:nvSpPr>
          <p:cNvPr id="175" name="Title Text"/>
          <p:cNvSpPr txBox="1">
            <a:spLocks noGrp="1"/>
          </p:cNvSpPr>
          <p:nvPr>
            <p:ph type="title"/>
          </p:nvPr>
        </p:nvSpPr>
        <p:spPr>
          <a:xfrm>
            <a:off x="889000" y="5181600"/>
            <a:ext cx="7366000" cy="12065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 Refl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Image"/>
          <p:cNvSpPr>
            <a:spLocks noGrp="1"/>
          </p:cNvSpPr>
          <p:nvPr>
            <p:ph type="pic" sz="half" idx="21"/>
          </p:nvPr>
        </p:nvSpPr>
        <p:spPr>
          <a:xfrm>
            <a:off x="1778000" y="1282700"/>
            <a:ext cx="5600700" cy="3474395"/>
          </a:xfrm>
          <a:prstGeom prst="rect">
            <a:avLst/>
          </a:prstGeom>
          <a:ln w="25400"/>
          <a:effectLst>
            <a:reflection stA="50000" endPos="40000" dir="5400000" sy="-100000" algn="bl" rotWithShape="0"/>
          </a:effectLst>
        </p:spPr>
        <p:txBody>
          <a:bodyPr lIns="91439" tIns="45719" rIns="91439" bIns="45719" anchor="t"/>
          <a:lstStyle/>
          <a:p>
            <a:endParaRPr/>
          </a:p>
        </p:txBody>
      </p:sp>
      <p:sp>
        <p:nvSpPr>
          <p:cNvPr id="184" name="Title Text"/>
          <p:cNvSpPr txBox="1">
            <a:spLocks noGrp="1"/>
          </p:cNvSpPr>
          <p:nvPr>
            <p:ph type="title"/>
          </p:nvPr>
        </p:nvSpPr>
        <p:spPr>
          <a:xfrm>
            <a:off x="889000" y="5181600"/>
            <a:ext cx="7366000" cy="12065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8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Image"/>
          <p:cNvSpPr>
            <a:spLocks noGrp="1"/>
          </p:cNvSpPr>
          <p:nvPr>
            <p:ph type="pic" sz="half" idx="21"/>
          </p:nvPr>
        </p:nvSpPr>
        <p:spPr>
          <a:xfrm>
            <a:off x="4876800" y="927100"/>
            <a:ext cx="3225800" cy="4841869"/>
          </a:xfrm>
          <a:prstGeom prst="rect">
            <a:avLst/>
          </a:prstGeom>
        </p:spPr>
        <p:txBody>
          <a:bodyPr lIns="91439" tIns="45719" rIns="91439" bIns="45719" anchor="t"/>
          <a:lstStyle/>
          <a:p>
            <a:endParaRPr/>
          </a:p>
        </p:txBody>
      </p:sp>
      <p:sp>
        <p:nvSpPr>
          <p:cNvPr id="193" name="Title Text"/>
          <p:cNvSpPr txBox="1">
            <a:spLocks noGrp="1"/>
          </p:cNvSpPr>
          <p:nvPr>
            <p:ph type="title"/>
          </p:nvPr>
        </p:nvSpPr>
        <p:spPr>
          <a:xfrm>
            <a:off x="444500" y="990600"/>
            <a:ext cx="4127500" cy="2324100"/>
          </a:xfrm>
          <a:prstGeom prst="rect">
            <a:avLst/>
          </a:prstGeom>
        </p:spPr>
        <p:txBody>
          <a:bodyPr anchor="b"/>
          <a:lstStyle>
            <a:lvl1pPr>
              <a:defRPr sz="4800"/>
            </a:lvl1pPr>
          </a:lstStyle>
          <a:p>
            <a:r>
              <a:t>Title Text</a:t>
            </a:r>
          </a:p>
        </p:txBody>
      </p:sp>
      <p:sp>
        <p:nvSpPr>
          <p:cNvPr id="19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44500" y="3378200"/>
            <a:ext cx="4127500" cy="2324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2200"/>
            </a:lvl1pPr>
            <a:lvl2pPr marL="0" indent="0" algn="ctr">
              <a:spcBef>
                <a:spcPts val="0"/>
              </a:spcBef>
              <a:buSzTx/>
              <a:buNone/>
              <a:defRPr sz="2200"/>
            </a:lvl2pPr>
            <a:lvl3pPr marL="0" indent="0" algn="ctr">
              <a:spcBef>
                <a:spcPts val="0"/>
              </a:spcBef>
              <a:buSzTx/>
              <a:buNone/>
              <a:defRPr sz="2200"/>
            </a:lvl3pPr>
            <a:lvl4pPr marL="0" indent="0" algn="ctr">
              <a:spcBef>
                <a:spcPts val="0"/>
              </a:spcBef>
              <a:buSzTx/>
              <a:buNone/>
              <a:defRPr sz="2200"/>
            </a:lvl4pPr>
            <a:lvl5pPr marL="0" indent="0" algn="ctr">
              <a:spcBef>
                <a:spcPts val="0"/>
              </a:spcBef>
              <a:buSzTx/>
              <a:buNone/>
              <a:defRPr sz="2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 Refl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Image"/>
          <p:cNvSpPr>
            <a:spLocks noGrp="1"/>
          </p:cNvSpPr>
          <p:nvPr>
            <p:ph type="pic" sz="half" idx="21"/>
          </p:nvPr>
        </p:nvSpPr>
        <p:spPr>
          <a:xfrm>
            <a:off x="4876800" y="927100"/>
            <a:ext cx="3225800" cy="4841869"/>
          </a:xfrm>
          <a:prstGeom prst="rect">
            <a:avLst/>
          </a:prstGeom>
          <a:ln w="25400"/>
          <a:effectLst>
            <a:reflection stA="50000" endPos="40000" dir="5400000" sy="-100000" algn="bl" rotWithShape="0"/>
          </a:effectLst>
        </p:spPr>
        <p:txBody>
          <a:bodyPr lIns="91439" tIns="45719" rIns="91439" bIns="45719" anchor="t"/>
          <a:lstStyle/>
          <a:p>
            <a:endParaRPr/>
          </a:p>
        </p:txBody>
      </p:sp>
      <p:sp>
        <p:nvSpPr>
          <p:cNvPr id="203" name="Title Text"/>
          <p:cNvSpPr txBox="1">
            <a:spLocks noGrp="1"/>
          </p:cNvSpPr>
          <p:nvPr>
            <p:ph type="title"/>
          </p:nvPr>
        </p:nvSpPr>
        <p:spPr>
          <a:xfrm>
            <a:off x="444500" y="990600"/>
            <a:ext cx="4127500" cy="2324100"/>
          </a:xfrm>
          <a:prstGeom prst="rect">
            <a:avLst/>
          </a:prstGeom>
        </p:spPr>
        <p:txBody>
          <a:bodyPr anchor="b"/>
          <a:lstStyle>
            <a:lvl1pPr>
              <a:defRPr sz="4800"/>
            </a:lvl1pPr>
          </a:lstStyle>
          <a:p>
            <a:r>
              <a:t>Title Text</a:t>
            </a:r>
          </a:p>
        </p:txBody>
      </p:sp>
      <p:sp>
        <p:nvSpPr>
          <p:cNvPr id="20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44500" y="3378200"/>
            <a:ext cx="4127500" cy="2324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2200"/>
            </a:lvl1pPr>
            <a:lvl2pPr marL="0" indent="0" algn="ctr">
              <a:spcBef>
                <a:spcPts val="0"/>
              </a:spcBef>
              <a:buSzTx/>
              <a:buNone/>
              <a:defRPr sz="2200"/>
            </a:lvl2pPr>
            <a:lvl3pPr marL="0" indent="0" algn="ctr">
              <a:spcBef>
                <a:spcPts val="0"/>
              </a:spcBef>
              <a:buSzTx/>
              <a:buNone/>
              <a:defRPr sz="2200"/>
            </a:lvl3pPr>
            <a:lvl4pPr marL="0" indent="0" algn="ctr">
              <a:spcBef>
                <a:spcPts val="0"/>
              </a:spcBef>
              <a:buSzTx/>
              <a:buNone/>
              <a:defRPr sz="2200"/>
            </a:lvl4pPr>
            <a:lvl5pPr marL="0" indent="0" algn="ctr">
              <a:spcBef>
                <a:spcPts val="0"/>
              </a:spcBef>
              <a:buSzTx/>
              <a:buNone/>
              <a:defRPr sz="2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0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Image"/>
          <p:cNvSpPr>
            <a:spLocks noGrp="1"/>
          </p:cNvSpPr>
          <p:nvPr>
            <p:ph type="pic" sz="quarter" idx="21"/>
          </p:nvPr>
        </p:nvSpPr>
        <p:spPr>
          <a:xfrm>
            <a:off x="5054600" y="1790700"/>
            <a:ext cx="2882900" cy="4327182"/>
          </a:xfrm>
          <a:prstGeom prst="rect">
            <a:avLst/>
          </a:prstGeom>
        </p:spPr>
        <p:txBody>
          <a:bodyPr lIns="91439" tIns="45719" rIns="91439" bIns="45719" anchor="t"/>
          <a:lstStyle/>
          <a:p>
            <a:endParaRPr/>
          </a:p>
        </p:txBody>
      </p:sp>
      <p:sp>
        <p:nvSpPr>
          <p:cNvPr id="213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14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89000" y="1943100"/>
            <a:ext cx="3543300" cy="4025900"/>
          </a:xfrm>
          <a:prstGeom prst="rect">
            <a:avLst/>
          </a:prstGeom>
        </p:spPr>
        <p:txBody>
          <a:bodyPr/>
          <a:lstStyle>
            <a:lvl1pPr marL="640422" indent="-386422">
              <a:spcBef>
                <a:spcPts val="2700"/>
              </a:spcBef>
              <a:defRPr sz="2000"/>
            </a:lvl1pPr>
            <a:lvl2pPr marL="983322" indent="-386422">
              <a:spcBef>
                <a:spcPts val="2700"/>
              </a:spcBef>
              <a:defRPr sz="2000"/>
            </a:lvl2pPr>
            <a:lvl3pPr marL="1326222" indent="-386422">
              <a:spcBef>
                <a:spcPts val="2700"/>
              </a:spcBef>
              <a:defRPr sz="2000"/>
            </a:lvl3pPr>
            <a:lvl4pPr marL="1681822" indent="-386422">
              <a:spcBef>
                <a:spcPts val="2700"/>
              </a:spcBef>
              <a:defRPr sz="2000"/>
            </a:lvl4pPr>
            <a:lvl5pPr marL="2024722" indent="-386422">
              <a:spcBef>
                <a:spcPts val="2700"/>
              </a:spcBef>
              <a:defRPr sz="20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1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23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89000" y="1943100"/>
            <a:ext cx="3543300" cy="4025900"/>
          </a:xfrm>
          <a:prstGeom prst="rect">
            <a:avLst/>
          </a:prstGeom>
        </p:spPr>
        <p:txBody>
          <a:bodyPr/>
          <a:lstStyle>
            <a:lvl1pPr marL="640422" indent="-386422">
              <a:spcBef>
                <a:spcPts val="2700"/>
              </a:spcBef>
              <a:defRPr sz="2000"/>
            </a:lvl1pPr>
            <a:lvl2pPr marL="983322" indent="-386422">
              <a:spcBef>
                <a:spcPts val="2700"/>
              </a:spcBef>
              <a:defRPr sz="2000"/>
            </a:lvl2pPr>
            <a:lvl3pPr marL="1326222" indent="-386422">
              <a:spcBef>
                <a:spcPts val="2700"/>
              </a:spcBef>
              <a:defRPr sz="2000"/>
            </a:lvl3pPr>
            <a:lvl4pPr marL="1681822" indent="-386422">
              <a:spcBef>
                <a:spcPts val="2700"/>
              </a:spcBef>
              <a:defRPr sz="2000"/>
            </a:lvl4pPr>
            <a:lvl5pPr marL="2024722" indent="-386422">
              <a:spcBef>
                <a:spcPts val="2700"/>
              </a:spcBef>
              <a:defRPr sz="20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3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5461000" y="1943100"/>
            <a:ext cx="2794000" cy="4025900"/>
          </a:xfrm>
          <a:prstGeom prst="rect">
            <a:avLst/>
          </a:prstGeom>
        </p:spPr>
        <p:txBody>
          <a:bodyPr/>
          <a:lstStyle>
            <a:lvl1pPr marL="640422" indent="-386422">
              <a:spcBef>
                <a:spcPts val="2700"/>
              </a:spcBef>
              <a:defRPr sz="2000"/>
            </a:lvl1pPr>
            <a:lvl2pPr marL="983322" indent="-386422">
              <a:spcBef>
                <a:spcPts val="2700"/>
              </a:spcBef>
              <a:defRPr sz="2000"/>
            </a:lvl2pPr>
            <a:lvl3pPr marL="1326222" indent="-386422">
              <a:spcBef>
                <a:spcPts val="2700"/>
              </a:spcBef>
              <a:defRPr sz="2000"/>
            </a:lvl3pPr>
            <a:lvl4pPr marL="1681822" indent="-386422">
              <a:spcBef>
                <a:spcPts val="2700"/>
              </a:spcBef>
              <a:defRPr sz="2000"/>
            </a:lvl4pPr>
            <a:lvl5pPr marL="2024722" indent="-386422">
              <a:spcBef>
                <a:spcPts val="2700"/>
              </a:spcBef>
              <a:defRPr sz="20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Subtitle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Title Text"/>
          <p:cNvSpPr txBox="1">
            <a:spLocks noGrp="1"/>
          </p:cNvSpPr>
          <p:nvPr>
            <p:ph type="title"/>
          </p:nvPr>
        </p:nvSpPr>
        <p:spPr>
          <a:xfrm>
            <a:off x="889000" y="1155700"/>
            <a:ext cx="7366000" cy="232410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241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89000" y="3530600"/>
            <a:ext cx="7366000" cy="800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2400">
                <a:solidFill>
                  <a:srgbClr val="FFFFFF"/>
                </a:solidFill>
              </a:defRPr>
            </a:lvl1pPr>
            <a:lvl2pPr marL="0" indent="0" algn="ctr">
              <a:spcBef>
                <a:spcPts val="0"/>
              </a:spcBef>
              <a:buSzTx/>
              <a:buNone/>
              <a:defRPr sz="2400">
                <a:solidFill>
                  <a:srgbClr val="FFFFFF"/>
                </a:solidFill>
              </a:defRPr>
            </a:lvl2pPr>
            <a:lvl3pPr marL="0" indent="0" algn="ctr">
              <a:spcBef>
                <a:spcPts val="0"/>
              </a:spcBef>
              <a:buSzTx/>
              <a:buNone/>
              <a:defRPr sz="2400">
                <a:solidFill>
                  <a:srgbClr val="FFFFFF"/>
                </a:solidFill>
              </a:defRPr>
            </a:lvl3pPr>
            <a:lvl4pPr marL="0" indent="0" algn="ctr">
              <a:spcBef>
                <a:spcPts val="0"/>
              </a:spcBef>
              <a:buSzTx/>
              <a:buNone/>
              <a:defRPr sz="2400">
                <a:solidFill>
                  <a:srgbClr val="FFFFFF"/>
                </a:solidFill>
              </a:defRPr>
            </a:lvl4pPr>
            <a:lvl5pPr marL="0" indent="0" algn="ctr">
              <a:spcBef>
                <a:spcPts val="0"/>
              </a:spcBef>
              <a:buSzTx/>
              <a:buNone/>
              <a:defRPr sz="2400">
                <a:solidFill>
                  <a:srgbClr val="FFFFFF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4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250" name="Body Level One…"/>
          <p:cNvSpPr txBox="1">
            <a:spLocks noGrp="1"/>
          </p:cNvSpPr>
          <p:nvPr>
            <p:ph type="body" idx="1"/>
          </p:nvPr>
        </p:nvSpPr>
        <p:spPr>
          <a:xfrm>
            <a:off x="889000" y="1943100"/>
            <a:ext cx="7366000" cy="4025900"/>
          </a:xfrm>
          <a:prstGeom prst="rect">
            <a:avLst/>
          </a:prstGeom>
        </p:spPr>
        <p:txBody>
          <a:bodyPr/>
          <a:lstStyle>
            <a:lvl1pPr>
              <a:spcBef>
                <a:spcPts val="1600"/>
              </a:spcBef>
              <a:defRPr>
                <a:solidFill>
                  <a:srgbClr val="FFFFFF"/>
                </a:solidFill>
              </a:defRPr>
            </a:lvl1pPr>
            <a:lvl2pPr>
              <a:spcBef>
                <a:spcPts val="1600"/>
              </a:spcBef>
              <a:defRPr>
                <a:solidFill>
                  <a:srgbClr val="FFFFFF"/>
                </a:solidFill>
              </a:defRPr>
            </a:lvl2pPr>
            <a:lvl3pPr>
              <a:spcBef>
                <a:spcPts val="1600"/>
              </a:spcBef>
              <a:defRPr>
                <a:solidFill>
                  <a:srgbClr val="FFFFFF"/>
                </a:solidFill>
              </a:defRPr>
            </a:lvl3pPr>
            <a:lvl4pPr>
              <a:spcBef>
                <a:spcPts val="1600"/>
              </a:spcBef>
              <a:defRPr>
                <a:solidFill>
                  <a:srgbClr val="FFFFFF"/>
                </a:solidFill>
              </a:defRPr>
            </a:lvl4pPr>
            <a:lvl5pPr>
              <a:spcBef>
                <a:spcPts val="1600"/>
              </a:spcBef>
              <a:defRPr>
                <a:solidFill>
                  <a:srgbClr val="FFFFFF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5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 - 2 Column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259" name="Body Level One…"/>
          <p:cNvSpPr txBox="1">
            <a:spLocks noGrp="1"/>
          </p:cNvSpPr>
          <p:nvPr>
            <p:ph type="body" idx="1"/>
          </p:nvPr>
        </p:nvSpPr>
        <p:spPr>
          <a:xfrm>
            <a:off x="889000" y="1943100"/>
            <a:ext cx="7366000" cy="4025900"/>
          </a:xfrm>
          <a:prstGeom prst="rect">
            <a:avLst/>
          </a:prstGeom>
        </p:spPr>
        <p:txBody>
          <a:bodyPr numCol="2" spcCol="368300" anchor="t"/>
          <a:lstStyle>
            <a:lvl1pPr marL="640422" indent="-386422">
              <a:spcBef>
                <a:spcPts val="2700"/>
              </a:spcBef>
              <a:defRPr sz="2000">
                <a:solidFill>
                  <a:srgbClr val="FFFFFF"/>
                </a:solidFill>
              </a:defRPr>
            </a:lvl1pPr>
            <a:lvl2pPr marL="983322" indent="-386422">
              <a:spcBef>
                <a:spcPts val="2700"/>
              </a:spcBef>
              <a:defRPr sz="2000">
                <a:solidFill>
                  <a:srgbClr val="FFFFFF"/>
                </a:solidFill>
              </a:defRPr>
            </a:lvl2pPr>
            <a:lvl3pPr marL="1326222" indent="-386422">
              <a:spcBef>
                <a:spcPts val="2700"/>
              </a:spcBef>
              <a:defRPr sz="2000">
                <a:solidFill>
                  <a:srgbClr val="FFFFFF"/>
                </a:solidFill>
              </a:defRPr>
            </a:lvl3pPr>
            <a:lvl4pPr marL="1681822" indent="-386422">
              <a:spcBef>
                <a:spcPts val="2700"/>
              </a:spcBef>
              <a:defRPr sz="2000">
                <a:solidFill>
                  <a:srgbClr val="FFFFFF"/>
                </a:solidFill>
              </a:defRPr>
            </a:lvl4pPr>
            <a:lvl5pPr marL="2024722" indent="-386422">
              <a:spcBef>
                <a:spcPts val="2700"/>
              </a:spcBef>
              <a:defRPr sz="2000">
                <a:solidFill>
                  <a:srgbClr val="FFFFFF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6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28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Title Text"/>
          <p:cNvSpPr txBox="1">
            <a:spLocks noGrp="1"/>
          </p:cNvSpPr>
          <p:nvPr>
            <p:ph type="title"/>
          </p:nvPr>
        </p:nvSpPr>
        <p:spPr>
          <a:xfrm>
            <a:off x="889000" y="2095500"/>
            <a:ext cx="7366000" cy="26797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29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Image"/>
          <p:cNvSpPr>
            <a:spLocks noGrp="1"/>
          </p:cNvSpPr>
          <p:nvPr>
            <p:ph type="pic" sz="half" idx="21"/>
          </p:nvPr>
        </p:nvSpPr>
        <p:spPr>
          <a:xfrm>
            <a:off x="1727200" y="977900"/>
            <a:ext cx="5243616" cy="3497580"/>
          </a:xfrm>
          <a:prstGeom prst="rect">
            <a:avLst/>
          </a:prstGeom>
        </p:spPr>
        <p:txBody>
          <a:bodyPr lIns="91439" tIns="45719" rIns="91439" bIns="45719" anchor="t"/>
          <a:lstStyle/>
          <a:p>
            <a:endParaRPr/>
          </a:p>
        </p:txBody>
      </p:sp>
      <p:sp>
        <p:nvSpPr>
          <p:cNvPr id="299" name="Title Text"/>
          <p:cNvSpPr txBox="1">
            <a:spLocks noGrp="1"/>
          </p:cNvSpPr>
          <p:nvPr>
            <p:ph type="title"/>
          </p:nvPr>
        </p:nvSpPr>
        <p:spPr>
          <a:xfrm>
            <a:off x="889000" y="5181600"/>
            <a:ext cx="7366000" cy="12065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30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 Reflection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Image"/>
          <p:cNvSpPr>
            <a:spLocks noGrp="1"/>
          </p:cNvSpPr>
          <p:nvPr>
            <p:ph type="pic" sz="half" idx="21"/>
          </p:nvPr>
        </p:nvSpPr>
        <p:spPr>
          <a:xfrm>
            <a:off x="1727200" y="977900"/>
            <a:ext cx="5243616" cy="3497580"/>
          </a:xfrm>
          <a:prstGeom prst="rect">
            <a:avLst/>
          </a:prstGeom>
          <a:ln w="25400"/>
          <a:effectLst>
            <a:reflection stA="50000" endPos="40000" dir="5400000" sy="-100000" algn="bl" rotWithShape="0"/>
          </a:effectLst>
        </p:spPr>
        <p:txBody>
          <a:bodyPr lIns="91439" tIns="45719" rIns="91439" bIns="45719" anchor="t"/>
          <a:lstStyle/>
          <a:p>
            <a:endParaRPr/>
          </a:p>
        </p:txBody>
      </p:sp>
      <p:sp>
        <p:nvSpPr>
          <p:cNvPr id="308" name="Title Text"/>
          <p:cNvSpPr txBox="1">
            <a:spLocks noGrp="1"/>
          </p:cNvSpPr>
          <p:nvPr>
            <p:ph type="title"/>
          </p:nvPr>
        </p:nvSpPr>
        <p:spPr>
          <a:xfrm>
            <a:off x="889000" y="5181600"/>
            <a:ext cx="7366000" cy="12065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30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Image"/>
          <p:cNvSpPr>
            <a:spLocks noGrp="1"/>
          </p:cNvSpPr>
          <p:nvPr>
            <p:ph type="pic" sz="half" idx="21"/>
          </p:nvPr>
        </p:nvSpPr>
        <p:spPr>
          <a:xfrm>
            <a:off x="4737100" y="787400"/>
            <a:ext cx="3520440" cy="5277489"/>
          </a:xfrm>
          <a:prstGeom prst="rect">
            <a:avLst/>
          </a:prstGeom>
        </p:spPr>
        <p:txBody>
          <a:bodyPr lIns="91439" tIns="45719" rIns="91439" bIns="45719" anchor="t"/>
          <a:lstStyle/>
          <a:p>
            <a:endParaRPr/>
          </a:p>
        </p:txBody>
      </p:sp>
      <p:sp>
        <p:nvSpPr>
          <p:cNvPr id="317" name="Title Text"/>
          <p:cNvSpPr txBox="1">
            <a:spLocks noGrp="1"/>
          </p:cNvSpPr>
          <p:nvPr>
            <p:ph type="title"/>
          </p:nvPr>
        </p:nvSpPr>
        <p:spPr>
          <a:xfrm>
            <a:off x="444500" y="1079500"/>
            <a:ext cx="4127500" cy="2324100"/>
          </a:xfrm>
          <a:prstGeom prst="rect">
            <a:avLst/>
          </a:prstGeom>
        </p:spPr>
        <p:txBody>
          <a:bodyPr anchor="b"/>
          <a:lstStyle>
            <a:lvl1pPr>
              <a:defRPr sz="4800"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31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44500" y="3454400"/>
            <a:ext cx="4127500" cy="2324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2200">
                <a:solidFill>
                  <a:srgbClr val="FFFFFF"/>
                </a:solidFill>
              </a:defRPr>
            </a:lvl1pPr>
            <a:lvl2pPr marL="0" indent="0" algn="ctr">
              <a:spcBef>
                <a:spcPts val="0"/>
              </a:spcBef>
              <a:buSzTx/>
              <a:buNone/>
              <a:defRPr sz="2200">
                <a:solidFill>
                  <a:srgbClr val="FFFFFF"/>
                </a:solidFill>
              </a:defRPr>
            </a:lvl2pPr>
            <a:lvl3pPr marL="0" indent="0" algn="ctr">
              <a:spcBef>
                <a:spcPts val="0"/>
              </a:spcBef>
              <a:buSzTx/>
              <a:buNone/>
              <a:defRPr sz="2200">
                <a:solidFill>
                  <a:srgbClr val="FFFFFF"/>
                </a:solidFill>
              </a:defRPr>
            </a:lvl3pPr>
            <a:lvl4pPr marL="0" indent="0" algn="ctr">
              <a:spcBef>
                <a:spcPts val="0"/>
              </a:spcBef>
              <a:buSzTx/>
              <a:buNone/>
              <a:defRPr sz="2200">
                <a:solidFill>
                  <a:srgbClr val="FFFFFF"/>
                </a:solidFill>
              </a:defRPr>
            </a:lvl4pPr>
            <a:lvl5pPr marL="0" indent="0" algn="ctr">
              <a:spcBef>
                <a:spcPts val="0"/>
              </a:spcBef>
              <a:buSzTx/>
              <a:buNone/>
              <a:defRPr sz="2200">
                <a:solidFill>
                  <a:srgbClr val="FFFFFF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 Reflection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Image"/>
          <p:cNvSpPr>
            <a:spLocks noGrp="1"/>
          </p:cNvSpPr>
          <p:nvPr>
            <p:ph type="pic" sz="half" idx="21"/>
          </p:nvPr>
        </p:nvSpPr>
        <p:spPr>
          <a:xfrm>
            <a:off x="4927600" y="825500"/>
            <a:ext cx="3124200" cy="4683486"/>
          </a:xfrm>
          <a:prstGeom prst="rect">
            <a:avLst/>
          </a:prstGeom>
          <a:ln w="25400"/>
          <a:effectLst>
            <a:reflection stA="50000" endPos="40000" dir="5400000" sy="-100000" algn="bl" rotWithShape="0"/>
          </a:effectLst>
        </p:spPr>
        <p:txBody>
          <a:bodyPr lIns="91439" tIns="45719" rIns="91439" bIns="45719" anchor="t"/>
          <a:lstStyle/>
          <a:p>
            <a:endParaRPr/>
          </a:p>
        </p:txBody>
      </p:sp>
      <p:sp>
        <p:nvSpPr>
          <p:cNvPr id="327" name="Title Text"/>
          <p:cNvSpPr txBox="1">
            <a:spLocks noGrp="1"/>
          </p:cNvSpPr>
          <p:nvPr>
            <p:ph type="title"/>
          </p:nvPr>
        </p:nvSpPr>
        <p:spPr>
          <a:xfrm>
            <a:off x="444500" y="1079500"/>
            <a:ext cx="4127500" cy="2324100"/>
          </a:xfrm>
          <a:prstGeom prst="rect">
            <a:avLst/>
          </a:prstGeom>
        </p:spPr>
        <p:txBody>
          <a:bodyPr anchor="b"/>
          <a:lstStyle>
            <a:lvl1pPr>
              <a:defRPr sz="4800"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32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44500" y="3454400"/>
            <a:ext cx="4127500" cy="2324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2200">
                <a:solidFill>
                  <a:srgbClr val="FFFFFF"/>
                </a:solidFill>
              </a:defRPr>
            </a:lvl1pPr>
            <a:lvl2pPr marL="0" indent="0" algn="ctr">
              <a:spcBef>
                <a:spcPts val="0"/>
              </a:spcBef>
              <a:buSzTx/>
              <a:buNone/>
              <a:defRPr sz="2200">
                <a:solidFill>
                  <a:srgbClr val="FFFFFF"/>
                </a:solidFill>
              </a:defRPr>
            </a:lvl2pPr>
            <a:lvl3pPr marL="0" indent="0" algn="ctr">
              <a:spcBef>
                <a:spcPts val="0"/>
              </a:spcBef>
              <a:buSzTx/>
              <a:buNone/>
              <a:defRPr sz="2200">
                <a:solidFill>
                  <a:srgbClr val="FFFFFF"/>
                </a:solidFill>
              </a:defRPr>
            </a:lvl3pPr>
            <a:lvl4pPr marL="0" indent="0" algn="ctr">
              <a:spcBef>
                <a:spcPts val="0"/>
              </a:spcBef>
              <a:buSzTx/>
              <a:buNone/>
              <a:defRPr sz="2200">
                <a:solidFill>
                  <a:srgbClr val="FFFFFF"/>
                </a:solidFill>
              </a:defRPr>
            </a:lvl4pPr>
            <a:lvl5pPr marL="0" indent="0" algn="ctr">
              <a:spcBef>
                <a:spcPts val="0"/>
              </a:spcBef>
              <a:buSzTx/>
              <a:buNone/>
              <a:defRPr sz="2200">
                <a:solidFill>
                  <a:srgbClr val="FFFFFF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2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Image"/>
          <p:cNvSpPr>
            <a:spLocks noGrp="1"/>
          </p:cNvSpPr>
          <p:nvPr>
            <p:ph type="pic" sz="half" idx="21"/>
          </p:nvPr>
        </p:nvSpPr>
        <p:spPr>
          <a:xfrm>
            <a:off x="4978400" y="1689100"/>
            <a:ext cx="3022600" cy="4531177"/>
          </a:xfrm>
          <a:prstGeom prst="rect">
            <a:avLst/>
          </a:prstGeom>
        </p:spPr>
        <p:txBody>
          <a:bodyPr lIns="91439" tIns="45719" rIns="91439" bIns="45719" anchor="t"/>
          <a:lstStyle/>
          <a:p>
            <a:endParaRPr/>
          </a:p>
        </p:txBody>
      </p:sp>
      <p:sp>
        <p:nvSpPr>
          <p:cNvPr id="337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338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89000" y="1943100"/>
            <a:ext cx="3543300" cy="4025900"/>
          </a:xfrm>
          <a:prstGeom prst="rect">
            <a:avLst/>
          </a:prstGeom>
        </p:spPr>
        <p:txBody>
          <a:bodyPr/>
          <a:lstStyle>
            <a:lvl1pPr marL="640422" indent="-386422">
              <a:spcBef>
                <a:spcPts val="2700"/>
              </a:spcBef>
              <a:defRPr sz="2000">
                <a:solidFill>
                  <a:srgbClr val="FFFFFF"/>
                </a:solidFill>
              </a:defRPr>
            </a:lvl1pPr>
            <a:lvl2pPr marL="983322" indent="-386422">
              <a:spcBef>
                <a:spcPts val="2700"/>
              </a:spcBef>
              <a:defRPr sz="2000">
                <a:solidFill>
                  <a:srgbClr val="FFFFFF"/>
                </a:solidFill>
              </a:defRPr>
            </a:lvl2pPr>
            <a:lvl3pPr marL="1326222" indent="-386422">
              <a:spcBef>
                <a:spcPts val="2700"/>
              </a:spcBef>
              <a:defRPr sz="2000">
                <a:solidFill>
                  <a:srgbClr val="FFFFFF"/>
                </a:solidFill>
              </a:defRPr>
            </a:lvl3pPr>
            <a:lvl4pPr marL="1681822" indent="-386422">
              <a:spcBef>
                <a:spcPts val="2700"/>
              </a:spcBef>
              <a:defRPr sz="2000">
                <a:solidFill>
                  <a:srgbClr val="FFFFFF"/>
                </a:solidFill>
              </a:defRPr>
            </a:lvl4pPr>
            <a:lvl5pPr marL="2024722" indent="-386422">
              <a:spcBef>
                <a:spcPts val="2700"/>
              </a:spcBef>
              <a:defRPr sz="2000">
                <a:solidFill>
                  <a:srgbClr val="FFFFFF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3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 - Left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34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89000" y="1943100"/>
            <a:ext cx="3543300" cy="4025900"/>
          </a:xfrm>
          <a:prstGeom prst="rect">
            <a:avLst/>
          </a:prstGeom>
        </p:spPr>
        <p:txBody>
          <a:bodyPr/>
          <a:lstStyle>
            <a:lvl1pPr marL="640422" indent="-386422">
              <a:spcBef>
                <a:spcPts val="2700"/>
              </a:spcBef>
              <a:defRPr sz="2000">
                <a:solidFill>
                  <a:srgbClr val="FFFFFF"/>
                </a:solidFill>
              </a:defRPr>
            </a:lvl1pPr>
            <a:lvl2pPr marL="983322" indent="-386422">
              <a:spcBef>
                <a:spcPts val="2700"/>
              </a:spcBef>
              <a:defRPr sz="2000">
                <a:solidFill>
                  <a:srgbClr val="FFFFFF"/>
                </a:solidFill>
              </a:defRPr>
            </a:lvl2pPr>
            <a:lvl3pPr marL="1326222" indent="-386422">
              <a:spcBef>
                <a:spcPts val="2700"/>
              </a:spcBef>
              <a:defRPr sz="2000">
                <a:solidFill>
                  <a:srgbClr val="FFFFFF"/>
                </a:solidFill>
              </a:defRPr>
            </a:lvl3pPr>
            <a:lvl4pPr marL="1681822" indent="-386422">
              <a:spcBef>
                <a:spcPts val="2700"/>
              </a:spcBef>
              <a:defRPr sz="2000">
                <a:solidFill>
                  <a:srgbClr val="FFFFFF"/>
                </a:solidFill>
              </a:defRPr>
            </a:lvl4pPr>
            <a:lvl5pPr marL="2024722" indent="-386422">
              <a:spcBef>
                <a:spcPts val="2700"/>
              </a:spcBef>
              <a:defRPr sz="2000">
                <a:solidFill>
                  <a:srgbClr val="FFFFFF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4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 - Right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35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5461000" y="1943100"/>
            <a:ext cx="2794000" cy="4025900"/>
          </a:xfrm>
          <a:prstGeom prst="rect">
            <a:avLst/>
          </a:prstGeom>
        </p:spPr>
        <p:txBody>
          <a:bodyPr/>
          <a:lstStyle>
            <a:lvl1pPr marL="640422" indent="-386422">
              <a:spcBef>
                <a:spcPts val="2700"/>
              </a:spcBef>
              <a:defRPr sz="2000">
                <a:solidFill>
                  <a:srgbClr val="FFFFFF"/>
                </a:solidFill>
              </a:defRPr>
            </a:lvl1pPr>
            <a:lvl2pPr marL="983322" indent="-386422">
              <a:spcBef>
                <a:spcPts val="2700"/>
              </a:spcBef>
              <a:defRPr sz="2000">
                <a:solidFill>
                  <a:srgbClr val="FFFFFF"/>
                </a:solidFill>
              </a:defRPr>
            </a:lvl2pPr>
            <a:lvl3pPr marL="1326222" indent="-386422">
              <a:spcBef>
                <a:spcPts val="2700"/>
              </a:spcBef>
              <a:defRPr sz="2000">
                <a:solidFill>
                  <a:srgbClr val="FFFFFF"/>
                </a:solidFill>
              </a:defRPr>
            </a:lvl3pPr>
            <a:lvl4pPr marL="1681822" indent="-386422">
              <a:spcBef>
                <a:spcPts val="2700"/>
              </a:spcBef>
              <a:defRPr sz="2000">
                <a:solidFill>
                  <a:srgbClr val="FFFFFF"/>
                </a:solidFill>
              </a:defRPr>
            </a:lvl4pPr>
            <a:lvl5pPr marL="2024722" indent="-386422">
              <a:spcBef>
                <a:spcPts val="2700"/>
              </a:spcBef>
              <a:defRPr sz="2000">
                <a:solidFill>
                  <a:srgbClr val="FFFFFF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5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dy Level One…"/>
          <p:cNvSpPr txBox="1">
            <a:spLocks noGrp="1"/>
          </p:cNvSpPr>
          <p:nvPr>
            <p:ph type="body" idx="1"/>
          </p:nvPr>
        </p:nvSpPr>
        <p:spPr>
          <a:xfrm>
            <a:off x="889000" y="889000"/>
            <a:ext cx="7366000" cy="5080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8100" tIns="38100" rIns="38100" bIns="38100" anchor="ctr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" name="Title Text"/>
          <p:cNvSpPr txBox="1">
            <a:spLocks noGrp="1"/>
          </p:cNvSpPr>
          <p:nvPr>
            <p:ph type="title"/>
          </p:nvPr>
        </p:nvSpPr>
        <p:spPr>
          <a:xfrm>
            <a:off x="889000" y="177800"/>
            <a:ext cx="7366000" cy="1714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8100" tIns="38100" rIns="38100" bIns="38100" anchor="ctr"/>
          <a:lstStyle/>
          <a:p>
            <a:r>
              <a:t>Title Text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45000" y="6527800"/>
            <a:ext cx="241300" cy="254000"/>
          </a:xfrm>
          <a:prstGeom prst="rect">
            <a:avLst/>
          </a:prstGeom>
          <a:ln w="12700">
            <a:miter lim="400000"/>
          </a:ln>
        </p:spPr>
        <p:txBody>
          <a:bodyPr wrap="none" lIns="38100" tIns="38100" rIns="38100" bIns="38100" anchor="b">
            <a:spAutoFit/>
          </a:bodyPr>
          <a:lstStyle>
            <a:lvl1pPr algn="ctr" defTabSz="406400">
              <a:defRPr>
                <a:latin typeface="+mj-lt"/>
                <a:ea typeface="+mj-ea"/>
                <a:cs typeface="+mj-cs"/>
                <a:sym typeface="Gill San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  <p:sldLayoutId id="2147483685" r:id="rId37"/>
    <p:sldLayoutId id="2147483686" r:id="rId38"/>
    <p:sldLayoutId id="2147483687" r:id="rId39"/>
    <p:sldLayoutId id="2147483688" r:id="rId40"/>
  </p:sldLayoutIdLst>
  <p:transition spd="med"/>
  <p:txStyles>
    <p:titleStyle>
      <a:lvl1pPr marL="0" marR="0" indent="0" algn="ctr" defTabSz="406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Gill Sans"/>
        </a:defRPr>
      </a:lvl1pPr>
      <a:lvl2pPr marL="0" marR="0" indent="0" algn="ctr" defTabSz="406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Gill Sans"/>
        </a:defRPr>
      </a:lvl2pPr>
      <a:lvl3pPr marL="0" marR="0" indent="0" algn="ctr" defTabSz="406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Gill Sans"/>
        </a:defRPr>
      </a:lvl3pPr>
      <a:lvl4pPr marL="0" marR="0" indent="0" algn="ctr" defTabSz="406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Gill Sans"/>
        </a:defRPr>
      </a:lvl4pPr>
      <a:lvl5pPr marL="0" marR="0" indent="0" algn="ctr" defTabSz="406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Gill Sans"/>
        </a:defRPr>
      </a:lvl5pPr>
      <a:lvl6pPr marL="0" marR="0" indent="0" algn="ctr" defTabSz="406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Gill Sans"/>
        </a:defRPr>
      </a:lvl6pPr>
      <a:lvl7pPr marL="0" marR="0" indent="0" algn="ctr" defTabSz="406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Gill Sans"/>
        </a:defRPr>
      </a:lvl7pPr>
      <a:lvl8pPr marL="0" marR="0" indent="0" algn="ctr" defTabSz="406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Gill Sans"/>
        </a:defRPr>
      </a:lvl8pPr>
      <a:lvl9pPr marL="0" marR="0" indent="0" algn="ctr" defTabSz="406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Gill Sans"/>
        </a:defRPr>
      </a:lvl9pPr>
    </p:titleStyle>
    <p:bodyStyle>
      <a:lvl1pPr marL="698500" marR="0" indent="-444500" algn="l" defTabSz="406400" rtl="0" latinLnBrk="0">
        <a:lnSpc>
          <a:spcPct val="100000"/>
        </a:lnSpc>
        <a:spcBef>
          <a:spcPts val="3300"/>
        </a:spcBef>
        <a:spcAft>
          <a:spcPts val="0"/>
        </a:spcAft>
        <a:buClrTx/>
        <a:buSzPct val="171000"/>
        <a:buFontTx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Gill Sans"/>
        </a:defRPr>
      </a:lvl1pPr>
      <a:lvl2pPr marL="1041400" marR="0" indent="-444500" algn="l" defTabSz="406400" rtl="0" latinLnBrk="0">
        <a:lnSpc>
          <a:spcPct val="100000"/>
        </a:lnSpc>
        <a:spcBef>
          <a:spcPts val="3300"/>
        </a:spcBef>
        <a:spcAft>
          <a:spcPts val="0"/>
        </a:spcAft>
        <a:buClrTx/>
        <a:buSzPct val="171000"/>
        <a:buFontTx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Gill Sans"/>
        </a:defRPr>
      </a:lvl2pPr>
      <a:lvl3pPr marL="1384300" marR="0" indent="-444500" algn="l" defTabSz="406400" rtl="0" latinLnBrk="0">
        <a:lnSpc>
          <a:spcPct val="100000"/>
        </a:lnSpc>
        <a:spcBef>
          <a:spcPts val="3300"/>
        </a:spcBef>
        <a:spcAft>
          <a:spcPts val="0"/>
        </a:spcAft>
        <a:buClrTx/>
        <a:buSzPct val="171000"/>
        <a:buFontTx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Gill Sans"/>
        </a:defRPr>
      </a:lvl3pPr>
      <a:lvl4pPr marL="1739900" marR="0" indent="-444500" algn="l" defTabSz="406400" rtl="0" latinLnBrk="0">
        <a:lnSpc>
          <a:spcPct val="100000"/>
        </a:lnSpc>
        <a:spcBef>
          <a:spcPts val="3300"/>
        </a:spcBef>
        <a:spcAft>
          <a:spcPts val="0"/>
        </a:spcAft>
        <a:buClrTx/>
        <a:buSzPct val="171000"/>
        <a:buFontTx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Gill Sans"/>
        </a:defRPr>
      </a:lvl4pPr>
      <a:lvl5pPr marL="2082800" marR="0" indent="-444500" algn="l" defTabSz="406400" rtl="0" latinLnBrk="0">
        <a:lnSpc>
          <a:spcPct val="100000"/>
        </a:lnSpc>
        <a:spcBef>
          <a:spcPts val="3300"/>
        </a:spcBef>
        <a:spcAft>
          <a:spcPts val="0"/>
        </a:spcAft>
        <a:buClrTx/>
        <a:buSzPct val="171000"/>
        <a:buFontTx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Gill Sans"/>
        </a:defRPr>
      </a:lvl5pPr>
      <a:lvl6pPr marL="2425700" marR="0" indent="-444500" algn="l" defTabSz="406400" rtl="0" latinLnBrk="0">
        <a:lnSpc>
          <a:spcPct val="100000"/>
        </a:lnSpc>
        <a:spcBef>
          <a:spcPts val="3300"/>
        </a:spcBef>
        <a:spcAft>
          <a:spcPts val="0"/>
        </a:spcAft>
        <a:buClrTx/>
        <a:buSzPct val="171000"/>
        <a:buFontTx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Gill Sans"/>
        </a:defRPr>
      </a:lvl6pPr>
      <a:lvl7pPr marL="2768600" marR="0" indent="-444500" algn="l" defTabSz="406400" rtl="0" latinLnBrk="0">
        <a:lnSpc>
          <a:spcPct val="100000"/>
        </a:lnSpc>
        <a:spcBef>
          <a:spcPts val="3300"/>
        </a:spcBef>
        <a:spcAft>
          <a:spcPts val="0"/>
        </a:spcAft>
        <a:buClrTx/>
        <a:buSzPct val="171000"/>
        <a:buFontTx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Gill Sans"/>
        </a:defRPr>
      </a:lvl7pPr>
      <a:lvl8pPr marL="3111500" marR="0" indent="-444500" algn="l" defTabSz="406400" rtl="0" latinLnBrk="0">
        <a:lnSpc>
          <a:spcPct val="100000"/>
        </a:lnSpc>
        <a:spcBef>
          <a:spcPts val="3300"/>
        </a:spcBef>
        <a:spcAft>
          <a:spcPts val="0"/>
        </a:spcAft>
        <a:buClrTx/>
        <a:buSzPct val="171000"/>
        <a:buFontTx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Gill Sans"/>
        </a:defRPr>
      </a:lvl8pPr>
      <a:lvl9pPr marL="3454400" marR="0" indent="-444500" algn="l" defTabSz="406400" rtl="0" latinLnBrk="0">
        <a:lnSpc>
          <a:spcPct val="100000"/>
        </a:lnSpc>
        <a:spcBef>
          <a:spcPts val="3300"/>
        </a:spcBef>
        <a:spcAft>
          <a:spcPts val="0"/>
        </a:spcAft>
        <a:buClrTx/>
        <a:buSzPct val="171000"/>
        <a:buFontTx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Gill Sans"/>
        </a:defRPr>
      </a:lvl9pPr>
    </p:bodyStyle>
    <p:otherStyle>
      <a:lvl1pPr marL="0" marR="0" indent="0" algn="ctr" defTabSz="406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1pPr>
      <a:lvl2pPr marL="0" marR="0" indent="0" algn="ctr" defTabSz="406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2pPr>
      <a:lvl3pPr marL="0" marR="0" indent="0" algn="ctr" defTabSz="406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3pPr>
      <a:lvl4pPr marL="0" marR="0" indent="0" algn="ctr" defTabSz="406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4pPr>
      <a:lvl5pPr marL="0" marR="0" indent="0" algn="ctr" defTabSz="406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5pPr>
      <a:lvl6pPr marL="0" marR="0" indent="0" algn="ctr" defTabSz="406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6pPr>
      <a:lvl7pPr marL="0" marR="0" indent="0" algn="ctr" defTabSz="406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7pPr>
      <a:lvl8pPr marL="0" marR="0" indent="0" algn="ctr" defTabSz="406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8pPr>
      <a:lvl9pPr marL="0" marR="0" indent="0" algn="ctr" defTabSz="406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tif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ature.com/articles/s41576-018-0040-z/figures/1" TargetMode="External"/><Relationship Id="rId2" Type="http://schemas.openxmlformats.org/officeDocument/2006/relationships/image" Target="../media/image19.tif"/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iencedirect.com/topics/medicine-and-dentistry/stem-cell" TargetMode="External"/><Relationship Id="rId2" Type="http://schemas.openxmlformats.org/officeDocument/2006/relationships/image" Target="../media/image20.tif"/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Chapter 21"/>
          <p:cNvSpPr txBox="1">
            <a:spLocks noGrp="1"/>
          </p:cNvSpPr>
          <p:nvPr>
            <p:ph type="title"/>
          </p:nvPr>
        </p:nvSpPr>
        <p:spPr>
          <a:xfrm>
            <a:off x="685800" y="371059"/>
            <a:ext cx="7772400" cy="967409"/>
          </a:xfrm>
          <a:prstGeom prst="rect">
            <a:avLst/>
          </a:prstGeom>
        </p:spPr>
        <p:txBody>
          <a:bodyPr anchor="b"/>
          <a:lstStyle/>
          <a:p>
            <a:r>
              <a:rPr dirty="0"/>
              <a:t>Chapter 21</a:t>
            </a:r>
          </a:p>
        </p:txBody>
      </p:sp>
      <p:sp>
        <p:nvSpPr>
          <p:cNvPr id="367" name="The Zygote, Cell Division &amp; Stem Cells"/>
          <p:cNvSpPr txBox="1">
            <a:spLocks noGrp="1"/>
          </p:cNvSpPr>
          <p:nvPr>
            <p:ph type="body" sz="half" idx="1"/>
          </p:nvPr>
        </p:nvSpPr>
        <p:spPr>
          <a:xfrm>
            <a:off x="388731" y="1570384"/>
            <a:ext cx="8069470" cy="3690730"/>
          </a:xfrm>
          <a:prstGeom prst="rect">
            <a:avLst/>
          </a:prstGeom>
        </p:spPr>
        <p:txBody>
          <a:bodyPr/>
          <a:lstStyle>
            <a:lvl1pPr marL="40639" indent="0" algn="ctr">
              <a:buClr>
                <a:srgbClr val="E4F351"/>
              </a:buClr>
              <a:buSzTx/>
              <a:buFont typeface="Monotype Sorts"/>
              <a:buNone/>
            </a:lvl1pPr>
          </a:lstStyle>
          <a:p>
            <a:r>
              <a:rPr lang="en-US" b="1" dirty="0"/>
              <a:t>B2.3 Cell Specialization (</a:t>
            </a:r>
            <a:r>
              <a:rPr b="1" dirty="0"/>
              <a:t>The Zygote, Cell Division &amp; Stem Cells</a:t>
            </a:r>
            <a:r>
              <a:rPr lang="en-US" b="1" dirty="0"/>
              <a:t>)</a:t>
            </a:r>
          </a:p>
          <a:p>
            <a:pPr algn="l">
              <a:spcBef>
                <a:spcPts val="1400"/>
              </a:spcBef>
            </a:pPr>
            <a:r>
              <a:rPr lang="en-US" sz="2400" b="1" dirty="0"/>
              <a:t>Guiding Questions: </a:t>
            </a:r>
          </a:p>
          <a:p>
            <a:pPr algn="l">
              <a:spcBef>
                <a:spcPts val="1400"/>
              </a:spcBef>
            </a:pPr>
            <a:r>
              <a:rPr lang="en-US" sz="2400" dirty="0">
                <a:solidFill>
                  <a:srgbClr val="1F2C2C"/>
                </a:solidFill>
              </a:rPr>
              <a:t>	What are the roles of stem cells in multicellular organisms?</a:t>
            </a:r>
          </a:p>
          <a:p>
            <a:pPr algn="l">
              <a:spcBef>
                <a:spcPts val="1400"/>
              </a:spcBef>
            </a:pPr>
            <a:r>
              <a:rPr lang="en-US" sz="2400" dirty="0">
                <a:solidFill>
                  <a:srgbClr val="1F2C2C"/>
                </a:solidFill>
              </a:rPr>
              <a:t>	How are differentiated cells adapted to their specialized functions?</a:t>
            </a:r>
          </a:p>
          <a:p>
            <a:pPr algn="l">
              <a:spcBef>
                <a:spcPts val="1400"/>
              </a:spcBef>
            </a:pPr>
            <a:r>
              <a:rPr lang="en-US" sz="2400" b="1" dirty="0"/>
              <a:t>Linking Question:</a:t>
            </a:r>
          </a:p>
          <a:p>
            <a:pPr algn="l">
              <a:spcBef>
                <a:spcPts val="1400"/>
              </a:spcBef>
            </a:pPr>
            <a:r>
              <a:rPr lang="en-US" sz="2400" dirty="0">
                <a:solidFill>
                  <a:srgbClr val="1F2C2C"/>
                </a:solidFill>
              </a:rPr>
              <a:t>	How do cells become differentiated?</a:t>
            </a:r>
            <a:endParaRPr sz="2400" dirty="0">
              <a:solidFill>
                <a:srgbClr val="1F2C2C"/>
              </a:solidFill>
            </a:endParaRPr>
          </a:p>
        </p:txBody>
      </p:sp>
      <p:sp>
        <p:nvSpPr>
          <p:cNvPr id="368" name="“Embryology is to me by far the strongest single class of facts in favor of change of forms, and not one, I think, of my reviewers has alluded to this.”…"/>
          <p:cNvSpPr/>
          <p:nvPr/>
        </p:nvSpPr>
        <p:spPr>
          <a:xfrm>
            <a:off x="388731" y="5375415"/>
            <a:ext cx="5956300" cy="1473200"/>
          </a:xfrm>
          <a:prstGeom prst="rect">
            <a:avLst/>
          </a:prstGeom>
          <a:ln w="12700">
            <a:miter lim="400000"/>
          </a:ln>
          <a:effectLst>
            <a:outerShdw blurRad="50800" dist="38100" dir="2700000" rotWithShape="0">
              <a:srgbClr val="4F506F">
                <a:alpha val="42999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pPr algn="ctr" defTabSz="406400">
              <a:buClr>
                <a:srgbClr val="4F506F"/>
              </a:buClr>
              <a:buFont typeface="Times Roman"/>
              <a:defRPr sz="3000" b="1">
                <a:solidFill>
                  <a:srgbClr val="3A5253"/>
                </a:solidFill>
                <a:latin typeface="+mn-lt"/>
                <a:ea typeface="+mn-ea"/>
                <a:cs typeface="+mn-cs"/>
                <a:sym typeface="Futura Condensed"/>
              </a:defRPr>
            </a:pPr>
            <a:r>
              <a:rPr sz="2000" i="1" dirty="0">
                <a:solidFill>
                  <a:srgbClr val="4F506F"/>
                </a:solidFill>
                <a:uFill>
                  <a:solidFill>
                    <a:srgbClr val="4F506F"/>
                  </a:solidFill>
                </a:uFill>
                <a:latin typeface="Times Roman"/>
                <a:ea typeface="Times Roman"/>
                <a:cs typeface="Times Roman"/>
                <a:sym typeface="Times Roman"/>
              </a:rPr>
              <a:t>“Embryology is to me by far the strongest single class of facts in favor of change of forms, and not one, I think, of my reviewers has alluded to this.”</a:t>
            </a:r>
          </a:p>
          <a:p>
            <a:pPr algn="ctr" defTabSz="406400">
              <a:buClr>
                <a:srgbClr val="4F506F"/>
              </a:buClr>
              <a:buFont typeface="Times Roman"/>
              <a:defRPr sz="3000">
                <a:solidFill>
                  <a:srgbClr val="3A5253"/>
                </a:solidFill>
                <a:latin typeface="+mn-lt"/>
                <a:ea typeface="+mn-ea"/>
                <a:cs typeface="+mn-cs"/>
                <a:sym typeface="Futura Condensed"/>
              </a:defRPr>
            </a:pPr>
            <a:r>
              <a:rPr dirty="0">
                <a:solidFill>
                  <a:srgbClr val="4F506F"/>
                </a:solidFill>
                <a:uFill>
                  <a:solidFill>
                    <a:srgbClr val="4F506F"/>
                  </a:solidFill>
                </a:uFill>
                <a:latin typeface="Times Roman"/>
                <a:ea typeface="Times Roman"/>
                <a:cs typeface="Times Roman"/>
                <a:sym typeface="Times Roman"/>
              </a:rPr>
              <a:t>			-Charles Darwin, 1860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Zygote, Cell Division, &amp; Stem Cells"/>
          <p:cNvSpPr txBox="1">
            <a:spLocks noGrp="1"/>
          </p:cNvSpPr>
          <p:nvPr>
            <p:ph type="title"/>
          </p:nvPr>
        </p:nvSpPr>
        <p:spPr>
          <a:xfrm>
            <a:off x="287908" y="215900"/>
            <a:ext cx="8568184" cy="1346200"/>
          </a:xfrm>
          <a:prstGeom prst="rect">
            <a:avLst/>
          </a:prstGeom>
        </p:spPr>
        <p:txBody>
          <a:bodyPr/>
          <a:lstStyle/>
          <a:p>
            <a:r>
              <a:rPr dirty="0"/>
              <a:t>Zygote, Cell Division, &amp; Stem Cells</a:t>
            </a:r>
          </a:p>
        </p:txBody>
      </p:sp>
      <p:sp>
        <p:nvSpPr>
          <p:cNvPr id="371" name="When the zygote divides, it undergoes 3 major changes: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497840" indent="-457200">
              <a:buClr>
                <a:srgbClr val="E4F351"/>
              </a:buClr>
              <a:buSzPct val="85000"/>
              <a:buFont typeface="Arial" panose="020B0604020202020204" pitchFamily="34" charset="0"/>
              <a:buChar char="•"/>
            </a:pPr>
            <a:r>
              <a:t>When the zygote divides, it undergoes 3 major changes:</a:t>
            </a:r>
          </a:p>
          <a:p>
            <a:pPr marL="955040" lvl="1" indent="-457200">
              <a:buClr>
                <a:srgbClr val="FEFC6A"/>
              </a:buClr>
              <a:buSzPct val="85000"/>
              <a:buFont typeface="Arial" panose="020B0604020202020204" pitchFamily="34" charset="0"/>
              <a:buChar char="•"/>
            </a:pPr>
            <a:r>
              <a:t>1.  Cell division</a:t>
            </a:r>
          </a:p>
          <a:p>
            <a:pPr marL="955040" lvl="1" indent="-457200">
              <a:buClr>
                <a:srgbClr val="FEFC6A"/>
              </a:buClr>
              <a:buSzPct val="85000"/>
              <a:buFont typeface="Arial" panose="020B0604020202020204" pitchFamily="34" charset="0"/>
              <a:buChar char="•"/>
            </a:pPr>
            <a:r>
              <a:t>2.  Cell differentiation</a:t>
            </a:r>
          </a:p>
          <a:p>
            <a:pPr marL="955040" lvl="1" indent="-457200">
              <a:buClr>
                <a:srgbClr val="FEFC6A"/>
              </a:buClr>
              <a:buSzPct val="85000"/>
              <a:buFont typeface="Arial" panose="020B0604020202020204" pitchFamily="34" charset="0"/>
              <a:buChar char="•"/>
            </a:pPr>
            <a:r>
              <a:t>3.  Morphogenesis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1.  Cell Divisio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1.  Cell Division</a:t>
            </a:r>
          </a:p>
        </p:txBody>
      </p:sp>
      <p:sp>
        <p:nvSpPr>
          <p:cNvPr id="374" name="Cell division gives rise to numerous cells."/>
          <p:cNvSpPr txBox="1">
            <a:spLocks noGrp="1"/>
          </p:cNvSpPr>
          <p:nvPr>
            <p:ph type="body" sz="half" idx="1"/>
          </p:nvPr>
        </p:nvSpPr>
        <p:spPr>
          <a:xfrm>
            <a:off x="355600" y="1638300"/>
            <a:ext cx="3810000" cy="4876800"/>
          </a:xfrm>
          <a:prstGeom prst="rect">
            <a:avLst/>
          </a:prstGeom>
        </p:spPr>
        <p:txBody>
          <a:bodyPr/>
          <a:lstStyle>
            <a:lvl1pPr marL="383540" indent="-342900">
              <a:buClr>
                <a:srgbClr val="E4F351"/>
              </a:buClr>
              <a:buSzPct val="85000"/>
              <a:buChar char=""/>
              <a:defRPr sz="2800"/>
            </a:lvl1pPr>
          </a:lstStyle>
          <a:p>
            <a:pPr marL="383540" indent="-342900">
              <a:buFont typeface="Arial" panose="020B0604020202020204" pitchFamily="34" charset="0"/>
              <a:buChar char="•"/>
            </a:pPr>
            <a:r>
              <a:t>Cell division gives rise to numerous cells.</a:t>
            </a:r>
          </a:p>
        </p:txBody>
      </p:sp>
      <p:pic>
        <p:nvPicPr>
          <p:cNvPr id="375" name="47_09xCleavageFrogSEMs_XUP.png" descr="47_09xCleavageFrogSEMs_XUP.pn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4267200" y="2173287"/>
            <a:ext cx="4495800" cy="3794126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2.  Cell Differentiatio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2.  Cell Differentiation</a:t>
            </a:r>
          </a:p>
        </p:txBody>
      </p:sp>
      <p:sp>
        <p:nvSpPr>
          <p:cNvPr id="378" name="Cell differentiation is the process by which cells become specialized in form and function.  These cells undergo changes that organize them into tissues and organs."/>
          <p:cNvSpPr txBox="1">
            <a:spLocks noGrp="1"/>
          </p:cNvSpPr>
          <p:nvPr>
            <p:ph type="body" sz="half" idx="1"/>
          </p:nvPr>
        </p:nvSpPr>
        <p:spPr>
          <a:xfrm>
            <a:off x="292100" y="1575121"/>
            <a:ext cx="4237166" cy="3943709"/>
          </a:xfrm>
          <a:prstGeom prst="rect">
            <a:avLst/>
          </a:prstGeom>
        </p:spPr>
        <p:txBody>
          <a:bodyPr/>
          <a:lstStyle>
            <a:lvl1pPr marL="383540" indent="-342900">
              <a:lnSpc>
                <a:spcPct val="90000"/>
              </a:lnSpc>
              <a:buClr>
                <a:srgbClr val="E4F351"/>
              </a:buClr>
              <a:buSzPct val="85000"/>
              <a:buChar char=""/>
              <a:defRPr sz="2800"/>
            </a:lvl1pPr>
          </a:lstStyle>
          <a:p>
            <a:pPr marL="383540" indent="-342900">
              <a:buFont typeface="Arial" panose="020B0604020202020204" pitchFamily="34" charset="0"/>
              <a:buChar char="•"/>
            </a:pPr>
            <a:r>
              <a:t>Cell differentiation is the process by which cells become specialized in form and function.  These cells undergo changes that organize them into tissues and organs.</a:t>
            </a:r>
          </a:p>
        </p:txBody>
      </p:sp>
      <p:pic>
        <p:nvPicPr>
          <p:cNvPr id="379" name="47_12FrogGastrulation_L.jpg" descr="47_12FrogGastrulation_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7737" y="1634725"/>
            <a:ext cx="4017643" cy="4026464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80" name="pasted-movie.png" descr="pasted-movi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532" y="5733814"/>
            <a:ext cx="8546936" cy="1079159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ffectLst>
            <a:outerShdw blurRad="50800" dist="38100" dir="2700000" algn="tl" rotWithShape="0">
              <a:schemeClr val="tx1">
                <a:alpha val="40000"/>
              </a:schemeClr>
            </a:outerShdw>
          </a:effectLst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3.  Morphogenesi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3.  Morphogenesis</a:t>
            </a:r>
          </a:p>
        </p:txBody>
      </p:sp>
      <p:sp>
        <p:nvSpPr>
          <p:cNvPr id="383" name="As the dividing cells begin to take form, they are undergoing morphogenesis which means the “creation of form.”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497840" indent="-457200">
              <a:buClr>
                <a:srgbClr val="E4F351"/>
              </a:buClr>
              <a:buSzPct val="85000"/>
              <a:buFont typeface="Arial" panose="020B0604020202020204" pitchFamily="34" charset="0"/>
              <a:buChar char="•"/>
            </a:pPr>
            <a:r>
              <a:rPr dirty="0"/>
              <a:t>As the dividing cells begin to take form, they are undergoing morphogenesis which means the “creation of form.”</a:t>
            </a:r>
          </a:p>
          <a:p>
            <a:pPr marL="497840" indent="-457200">
              <a:buClr>
                <a:srgbClr val="E4F351"/>
              </a:buClr>
              <a:buSzPct val="85000"/>
              <a:buFont typeface="Arial" panose="020B0604020202020204" pitchFamily="34" charset="0"/>
              <a:buChar char="•"/>
            </a:pPr>
            <a:r>
              <a:rPr dirty="0"/>
              <a:t>Morphogenetic events lay out the development very early on in development as cell division, cell differentiation and morphogenesis overlap.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3.  Morphogenesi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3.  Morphogenesis</a:t>
            </a:r>
          </a:p>
        </p:txBody>
      </p:sp>
      <p:sp>
        <p:nvSpPr>
          <p:cNvPr id="386" name="These morphogenetic events “tell” the organism where the head and tail are, which is the front and back, and what is left and right.…"/>
          <p:cNvSpPr txBox="1">
            <a:spLocks noGrp="1"/>
          </p:cNvSpPr>
          <p:nvPr>
            <p:ph type="body" sz="half" idx="1"/>
          </p:nvPr>
        </p:nvSpPr>
        <p:spPr>
          <a:xfrm>
            <a:off x="12700" y="1799811"/>
            <a:ext cx="4772355" cy="4706178"/>
          </a:xfrm>
          <a:prstGeom prst="rect">
            <a:avLst/>
          </a:prstGeom>
        </p:spPr>
        <p:txBody>
          <a:bodyPr/>
          <a:lstStyle/>
          <a:p>
            <a:pPr marL="497840" indent="-457200">
              <a:buClr>
                <a:srgbClr val="E4F351"/>
              </a:buClr>
              <a:buSzPct val="85000"/>
              <a:buFont typeface="Arial" panose="020B0604020202020204" pitchFamily="34" charset="0"/>
              <a:buChar char="•"/>
            </a:pPr>
            <a:r>
              <a:t>These morphogenetic events “tell” the organism where the head and tail are, which is the front and back, and what is left and right.</a:t>
            </a:r>
          </a:p>
          <a:p>
            <a:pPr marL="497840" indent="-457200">
              <a:buClr>
                <a:srgbClr val="E4F351"/>
              </a:buClr>
              <a:buSzPct val="85000"/>
              <a:buFont typeface="Arial" panose="020B0604020202020204" pitchFamily="34" charset="0"/>
              <a:buChar char="•"/>
            </a:pPr>
            <a:r>
              <a:t>As time progresses, later morphogenetic events will give instructions as to where certain appendages will be located.</a:t>
            </a:r>
          </a:p>
        </p:txBody>
      </p:sp>
      <p:pic>
        <p:nvPicPr>
          <p:cNvPr id="387" name="47_19Morphogenesis_L.jpg" descr="47_19Morphogenesis_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5476" y="1780648"/>
            <a:ext cx="3866674" cy="4922441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Morphogenetic Events"/>
          <p:cNvSpPr txBox="1">
            <a:spLocks noGrp="1"/>
          </p:cNvSpPr>
          <p:nvPr>
            <p:ph type="title"/>
          </p:nvPr>
        </p:nvSpPr>
        <p:spPr>
          <a:xfrm>
            <a:off x="774700" y="241300"/>
            <a:ext cx="7772400" cy="1295400"/>
          </a:xfrm>
          <a:prstGeom prst="rect">
            <a:avLst/>
          </a:prstGeom>
        </p:spPr>
        <p:txBody>
          <a:bodyPr/>
          <a:lstStyle/>
          <a:p>
            <a:r>
              <a:rPr dirty="0"/>
              <a:t>Morphogenetic Events</a:t>
            </a:r>
          </a:p>
        </p:txBody>
      </p:sp>
      <p:sp>
        <p:nvSpPr>
          <p:cNvPr id="390" name="Morphogenetic events, as well as cell division and differentiation, take place in all multicellular organisms.…"/>
          <p:cNvSpPr txBox="1">
            <a:spLocks noGrp="1"/>
          </p:cNvSpPr>
          <p:nvPr>
            <p:ph type="body" idx="1"/>
          </p:nvPr>
        </p:nvSpPr>
        <p:spPr>
          <a:xfrm>
            <a:off x="343424" y="1828800"/>
            <a:ext cx="8203676" cy="5029200"/>
          </a:xfrm>
          <a:prstGeom prst="rect">
            <a:avLst/>
          </a:prstGeom>
        </p:spPr>
        <p:txBody>
          <a:bodyPr/>
          <a:lstStyle/>
          <a:p>
            <a:pPr marL="497840" indent="-457200">
              <a:lnSpc>
                <a:spcPct val="90000"/>
              </a:lnSpc>
              <a:buClr>
                <a:srgbClr val="E4F351"/>
              </a:buClr>
              <a:buSzPct val="85000"/>
              <a:buFont typeface="Arial" panose="020B0604020202020204" pitchFamily="34" charset="0"/>
              <a:buChar char="•"/>
              <a:defRPr sz="2800"/>
            </a:pPr>
            <a:r>
              <a:rPr dirty="0"/>
              <a:t>Morphogenetic events, as well as cell division and differentiation, take place in all multicellular organisms.</a:t>
            </a:r>
          </a:p>
          <a:p>
            <a:pPr marL="497840" indent="-457200">
              <a:lnSpc>
                <a:spcPct val="90000"/>
              </a:lnSpc>
              <a:buClr>
                <a:srgbClr val="E4F351"/>
              </a:buClr>
              <a:buSzPct val="85000"/>
              <a:buFont typeface="Arial" panose="020B0604020202020204" pitchFamily="34" charset="0"/>
              <a:buChar char="•"/>
              <a:defRPr sz="2800"/>
            </a:pPr>
            <a:r>
              <a:rPr dirty="0"/>
              <a:t>Morphogenesis differs in 2 major ways in plants and animals:</a:t>
            </a:r>
          </a:p>
          <a:p>
            <a:pPr marL="840740" lvl="1" indent="-342900">
              <a:lnSpc>
                <a:spcPct val="90000"/>
              </a:lnSpc>
              <a:buClr>
                <a:srgbClr val="FEFC6A"/>
              </a:buClr>
              <a:buSzPct val="85000"/>
              <a:buFont typeface="Arial" panose="020B0604020202020204" pitchFamily="34" charset="0"/>
              <a:buChar char="•"/>
              <a:defRPr sz="2400"/>
            </a:pPr>
            <a:r>
              <a:rPr dirty="0"/>
              <a:t>1.  In animals, movements of cells and tissues are required for the transformation of the early embryo into the characteristic 3D form of the organism.</a:t>
            </a:r>
          </a:p>
          <a:p>
            <a:pPr marL="840740" lvl="1" indent="-342900">
              <a:lnSpc>
                <a:spcPct val="90000"/>
              </a:lnSpc>
              <a:buClr>
                <a:srgbClr val="FEFC6A"/>
              </a:buClr>
              <a:buSzPct val="85000"/>
              <a:buFont typeface="Arial" panose="020B0604020202020204" pitchFamily="34" charset="0"/>
              <a:buChar char="•"/>
              <a:defRPr sz="2400"/>
            </a:pPr>
            <a:r>
              <a:rPr dirty="0"/>
              <a:t>2.  In plants, morphogenesis and growth in overall size are not limited to embryonic and juvenile periods, they occur throughout the life of the plant.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2" name="21_04-DevelopmentStages_L.jpg" descr="21_04-DevelopmentStages_L.jp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95287"/>
            <a:ext cx="9144001" cy="606742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Stem Cell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Stem Cells</a:t>
            </a:r>
          </a:p>
        </p:txBody>
      </p:sp>
      <p:sp>
        <p:nvSpPr>
          <p:cNvPr id="395" name="Stem cells are cells that have the ability to divide endlessly and differentiate along many different pathways."/>
          <p:cNvSpPr txBox="1">
            <a:spLocks noGrp="1"/>
          </p:cNvSpPr>
          <p:nvPr>
            <p:ph type="body" sz="half" idx="1"/>
          </p:nvPr>
        </p:nvSpPr>
        <p:spPr>
          <a:xfrm>
            <a:off x="12700" y="1498600"/>
            <a:ext cx="4302575" cy="3391706"/>
          </a:xfrm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</a:lstStyle>
          <a:p>
            <a:pPr marL="460375" indent="-460375">
              <a:buClr>
                <a:srgbClr val="F3F302"/>
              </a:buClr>
              <a:buFont typeface="Arial" panose="020B0604020202020204" pitchFamily="34" charset="0"/>
              <a:buChar char="•"/>
            </a:pPr>
            <a:r>
              <a:rPr dirty="0"/>
              <a:t>Stem cells are cells that have the ability to divide endlessly and differentiate along many different pathways.  </a:t>
            </a:r>
          </a:p>
        </p:txBody>
      </p:sp>
      <p:pic>
        <p:nvPicPr>
          <p:cNvPr id="396" name="pasted-movie.png" descr="pasted-movi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836" y="6000602"/>
            <a:ext cx="8346328" cy="800911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97" name="pasted-movie.png" descr="pasted-movi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65523" y="1597403"/>
            <a:ext cx="4608627" cy="3194099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98" name="https://en.wikipedia.org/wiki/Hematopoietic_stem_cell#/media/File:Hematopoiesis_simple.svg"/>
          <p:cNvSpPr txBox="1"/>
          <p:nvPr/>
        </p:nvSpPr>
        <p:spPr>
          <a:xfrm>
            <a:off x="4458406" y="4756149"/>
            <a:ext cx="3256844" cy="190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"/>
            </a:lvl1pPr>
          </a:lstStyle>
          <a:p>
            <a:r>
              <a:t>https://en.wikipedia.org/wiki/Hematopoietic_stem_cell#/media/File:Hematopoiesis_simple.svg</a:t>
            </a:r>
          </a:p>
        </p:txBody>
      </p:sp>
      <p:pic>
        <p:nvPicPr>
          <p:cNvPr id="399" name="pasted-movie.png" descr="pasted-movi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8836" y="4913270"/>
            <a:ext cx="8346328" cy="1064368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Stem Cell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Stem Cells</a:t>
            </a:r>
          </a:p>
        </p:txBody>
      </p:sp>
      <p:sp>
        <p:nvSpPr>
          <p:cNvPr id="402" name="Stem cells are special human cells with the ability to become a number of different types of cells within the body.…"/>
          <p:cNvSpPr txBox="1">
            <a:spLocks noGrp="1"/>
          </p:cNvSpPr>
          <p:nvPr>
            <p:ph type="body" idx="1"/>
          </p:nvPr>
        </p:nvSpPr>
        <p:spPr>
          <a:xfrm>
            <a:off x="12700" y="1333500"/>
            <a:ext cx="9118600" cy="4381500"/>
          </a:xfrm>
          <a:prstGeom prst="rect">
            <a:avLst/>
          </a:prstGeom>
        </p:spPr>
        <p:txBody>
          <a:bodyPr/>
          <a:lstStyle/>
          <a:p>
            <a:pPr marL="497840" indent="-457200">
              <a:buClr>
                <a:srgbClr val="E4F351"/>
              </a:buClr>
              <a:buSzPct val="85000"/>
              <a:buFont typeface="Arial" panose="020B0604020202020204" pitchFamily="34" charset="0"/>
              <a:buChar char="•"/>
            </a:pPr>
            <a:r>
              <a:rPr dirty="0"/>
              <a:t>Stem cells are special human cells with the ability to become a number of different types of cells within the body.  </a:t>
            </a:r>
          </a:p>
          <a:p>
            <a:pPr marL="497840" indent="-457200">
              <a:buClr>
                <a:srgbClr val="E4F351"/>
              </a:buClr>
              <a:buSzPct val="85000"/>
              <a:buFont typeface="Arial" panose="020B0604020202020204" pitchFamily="34" charset="0"/>
              <a:buChar char="•"/>
            </a:pPr>
            <a:r>
              <a:rPr dirty="0"/>
              <a:t>They can give rise to new cells on a regular basis (like with the blood or hair), and sometimes they can be used to repair damaged tissue.  </a:t>
            </a:r>
          </a:p>
        </p:txBody>
      </p:sp>
      <p:pic>
        <p:nvPicPr>
          <p:cNvPr id="403" name="pasted-movie.png" descr="pasted-movi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176" y="5602578"/>
            <a:ext cx="8781648" cy="1108795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Stem Cell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Stem Cells</a:t>
            </a:r>
          </a:p>
        </p:txBody>
      </p:sp>
      <p:sp>
        <p:nvSpPr>
          <p:cNvPr id="406" name="There are three main types:…"/>
          <p:cNvSpPr txBox="1">
            <a:spLocks noGrp="1"/>
          </p:cNvSpPr>
          <p:nvPr>
            <p:ph type="body" idx="1"/>
          </p:nvPr>
        </p:nvSpPr>
        <p:spPr>
          <a:xfrm>
            <a:off x="12700" y="1498600"/>
            <a:ext cx="9118600" cy="4381500"/>
          </a:xfrm>
          <a:prstGeom prst="rect">
            <a:avLst/>
          </a:prstGeom>
        </p:spPr>
        <p:txBody>
          <a:bodyPr/>
          <a:lstStyle/>
          <a:p>
            <a:pPr marL="460375" indent="-422275">
              <a:buClr>
                <a:srgbClr val="F3F302"/>
              </a:buClr>
              <a:buFont typeface="Arial" panose="020B0604020202020204" pitchFamily="34" charset="0"/>
              <a:buChar char="•"/>
            </a:pPr>
            <a:r>
              <a:rPr dirty="0"/>
              <a:t>There are three main types:</a:t>
            </a:r>
          </a:p>
          <a:p>
            <a:pPr marL="1746193" lvl="1" indent="-742893">
              <a:buClr>
                <a:srgbClr val="F4F001"/>
              </a:buClr>
              <a:buFont typeface="Arial" panose="020B0604020202020204" pitchFamily="34" charset="0"/>
              <a:buChar char="•"/>
            </a:pPr>
            <a:r>
              <a:rPr dirty="0"/>
              <a:t>Totipotent</a:t>
            </a:r>
          </a:p>
          <a:p>
            <a:pPr marL="1746193" lvl="1" indent="-742893">
              <a:buClr>
                <a:srgbClr val="F4F001"/>
              </a:buClr>
              <a:buFont typeface="Arial" panose="020B0604020202020204" pitchFamily="34" charset="0"/>
              <a:buChar char="•"/>
            </a:pPr>
            <a:r>
              <a:rPr dirty="0"/>
              <a:t>Pluripotent</a:t>
            </a:r>
          </a:p>
          <a:p>
            <a:pPr marL="1746193" lvl="1" indent="-742893">
              <a:buClr>
                <a:srgbClr val="F4F001"/>
              </a:buClr>
              <a:buFont typeface="Arial" panose="020B0604020202020204" pitchFamily="34" charset="0"/>
              <a:buChar char="•"/>
            </a:pPr>
            <a:r>
              <a:rPr dirty="0"/>
              <a:t>Multipotent</a:t>
            </a:r>
          </a:p>
        </p:txBody>
      </p:sp>
      <p:pic>
        <p:nvPicPr>
          <p:cNvPr id="407" name="pasted-movie.png" descr="pasted-movi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066" y="5394343"/>
            <a:ext cx="8679868" cy="1106903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Totipotent Cell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Totipotent Cells</a:t>
            </a:r>
          </a:p>
        </p:txBody>
      </p:sp>
      <p:sp>
        <p:nvSpPr>
          <p:cNvPr id="410" name="Totipotency is the ability of a single cell to divide and produce all the differentiated cells in an organism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497840" indent="-457200">
              <a:buClr>
                <a:srgbClr val="E4F351"/>
              </a:buClr>
              <a:buSzPct val="85000"/>
              <a:buFont typeface="Arial" panose="020B0604020202020204" pitchFamily="34" charset="0"/>
              <a:buChar char="•"/>
            </a:pPr>
            <a:r>
              <a:t>Totipotency is the ability of a single cell to divide and produce all the differentiated cells in an organism.</a:t>
            </a:r>
          </a:p>
          <a:p>
            <a:pPr marL="497840" indent="-457200">
              <a:buClr>
                <a:srgbClr val="E4F351"/>
              </a:buClr>
              <a:buSzPct val="85000"/>
              <a:buFont typeface="Arial" panose="020B0604020202020204" pitchFamily="34" charset="0"/>
              <a:buChar char="•"/>
            </a:pPr>
            <a:r>
              <a:t>Totipotent cells are formed as a result of sexual reproduction.</a:t>
            </a:r>
          </a:p>
          <a:p>
            <a:pPr marL="497840" indent="-457200">
              <a:buClr>
                <a:srgbClr val="E4F351"/>
              </a:buClr>
              <a:buSzPct val="85000"/>
              <a:buFont typeface="Arial" panose="020B0604020202020204" pitchFamily="34" charset="0"/>
              <a:buChar char="•"/>
            </a:pPr>
            <a:r>
              <a:t>These cells have the ability to give rise to a new individual, as well as any type of cell in the body, as well as extra-embryonic tissue (the placenta).</a:t>
            </a: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Pluripoten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Pluripotent</a:t>
            </a:r>
          </a:p>
        </p:txBody>
      </p:sp>
      <p:sp>
        <p:nvSpPr>
          <p:cNvPr id="413" name="In cell biology, the definition of pluripotency has come to refer to a stem cell that has the potential to differentiate into any of the three germ layers: endoderm, mesoderm, or ectoderm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497840" indent="-457200">
              <a:buClr>
                <a:srgbClr val="E4F351"/>
              </a:buClr>
              <a:buSzPct val="85000"/>
              <a:buFont typeface="Arial" panose="020B0604020202020204" pitchFamily="34" charset="0"/>
              <a:buChar char="•"/>
            </a:pPr>
            <a:r>
              <a:rPr dirty="0"/>
              <a:t>In cell biology, the definition of pluripotency refer</a:t>
            </a:r>
            <a:r>
              <a:rPr lang="en-US" dirty="0"/>
              <a:t>s</a:t>
            </a:r>
            <a:r>
              <a:rPr dirty="0"/>
              <a:t> to a stem cell that has the potential to differentiate into any of the three germ layers: endoderm, mesoderm, or ectoderm.</a:t>
            </a:r>
          </a:p>
          <a:p>
            <a:pPr marL="497840" indent="-457200">
              <a:buClr>
                <a:srgbClr val="E4F351"/>
              </a:buClr>
              <a:buSzPct val="85000"/>
              <a:buFont typeface="Arial" panose="020B0604020202020204" pitchFamily="34" charset="0"/>
              <a:buChar char="•"/>
            </a:pPr>
            <a:r>
              <a:rPr dirty="0"/>
              <a:t>Pluripotent stem cells can give rise to any fetal or adult cell type. However, alone they cannot develop into a fetal or adult animal because they lack the potential to contribute to extraembryonic tissue, such as the placenta.</a:t>
            </a:r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Multipoten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Multipotent</a:t>
            </a:r>
          </a:p>
        </p:txBody>
      </p:sp>
      <p:sp>
        <p:nvSpPr>
          <p:cNvPr id="416" name="Multipotent stem cells have the ability to divide and develop into many different types of specialized cells.…"/>
          <p:cNvSpPr txBox="1">
            <a:spLocks noGrp="1"/>
          </p:cNvSpPr>
          <p:nvPr>
            <p:ph type="body" sz="half" idx="1"/>
          </p:nvPr>
        </p:nvSpPr>
        <p:spPr>
          <a:xfrm>
            <a:off x="12700" y="1806413"/>
            <a:ext cx="4891926" cy="4805208"/>
          </a:xfrm>
          <a:prstGeom prst="rect">
            <a:avLst/>
          </a:prstGeom>
        </p:spPr>
        <p:txBody>
          <a:bodyPr/>
          <a:lstStyle>
            <a:lvl1pPr marL="383540" indent="-342900">
              <a:buClr>
                <a:srgbClr val="E4F351"/>
              </a:buClr>
              <a:buSzPct val="85000"/>
              <a:buChar char=""/>
            </a:lvl1pPr>
            <a:lvl2pPr marL="783590" indent="-285750">
              <a:buClr>
                <a:srgbClr val="E4F351"/>
              </a:buClr>
              <a:buSzPct val="85000"/>
              <a:buChar char=""/>
            </a:lvl2pPr>
          </a:lstStyle>
          <a:p>
            <a:pPr marL="383540" indent="-342900">
              <a:buFont typeface="Arial" panose="020B0604020202020204" pitchFamily="34" charset="0"/>
              <a:buChar char="•"/>
            </a:pPr>
            <a:r>
              <a:t>Multipotent stem cells have the ability to divide and develop into many different types of specialized cells.  </a:t>
            </a:r>
          </a:p>
          <a:p>
            <a:pPr marL="783590" lvl="1" indent="-285750">
              <a:buFont typeface="Arial" panose="020B0604020202020204" pitchFamily="34" charset="0"/>
              <a:buChar char="•"/>
            </a:pPr>
            <a:r>
              <a:t>For instance, stem cells in human blood can give rise to all of the different types of blood cells. Most adult stem cells are multipotent.</a:t>
            </a:r>
          </a:p>
        </p:txBody>
      </p:sp>
      <p:pic>
        <p:nvPicPr>
          <p:cNvPr id="417" name="pasted-movie.png" descr="pasted-movi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2268" y="2833434"/>
            <a:ext cx="4198953" cy="2910165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18" name="https://en.wikipedia.org/wiki/Hematopoietic_stem_cell#/media/File:Hematopoiesis_simple.svg"/>
          <p:cNvSpPr txBox="1"/>
          <p:nvPr/>
        </p:nvSpPr>
        <p:spPr>
          <a:xfrm>
            <a:off x="4873593" y="5712562"/>
            <a:ext cx="3256845" cy="190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"/>
            </a:lvl1pPr>
          </a:lstStyle>
          <a:p>
            <a:r>
              <a:t>https://en.wikipedia.org/wiki/Hematopoietic_stem_cell#/media/File:Hematopoiesis_simple.svg</a:t>
            </a:r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0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0650" y="0"/>
            <a:ext cx="6667486" cy="6832600"/>
          </a:xfrm>
          <a:prstGeom prst="rect">
            <a:avLst/>
          </a:prstGeom>
          <a:ln w="12700">
            <a:miter lim="400000"/>
          </a:ln>
        </p:spPr>
      </p:pic>
      <p:sp>
        <p:nvSpPr>
          <p:cNvPr id="421" name="https://cdn.technologynetworks.com/tn/images/body/cell-potency-hierarchy1527087241886.png"/>
          <p:cNvSpPr txBox="1"/>
          <p:nvPr/>
        </p:nvSpPr>
        <p:spPr>
          <a:xfrm>
            <a:off x="44400" y="6711949"/>
            <a:ext cx="3329360" cy="190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"/>
            </a:lvl1pPr>
          </a:lstStyle>
          <a:p>
            <a:r>
              <a:t>https://cdn.technologynetworks.com/tn/images/body/cell-potency-hierarchy1527087241886.png</a:t>
            </a:r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3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846" y="619146"/>
            <a:ext cx="8796308" cy="5216294"/>
          </a:xfrm>
          <a:prstGeom prst="rect">
            <a:avLst/>
          </a:prstGeom>
          <a:ln w="12700">
            <a:miter lim="400000"/>
          </a:ln>
        </p:spPr>
      </p:pic>
      <p:sp>
        <p:nvSpPr>
          <p:cNvPr id="424" name="Text"/>
          <p:cNvSpPr txBox="1"/>
          <p:nvPr/>
        </p:nvSpPr>
        <p:spPr>
          <a:xfrm>
            <a:off x="2636304" y="3289300"/>
            <a:ext cx="152401" cy="27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ts val="2800"/>
              </a:lnSpc>
              <a:defRPr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r>
              <a:t> </a:t>
            </a:r>
          </a:p>
        </p:txBody>
      </p:sp>
      <p:sp>
        <p:nvSpPr>
          <p:cNvPr id="425" name="https://www.nature.com/articles/s41576-018-0040-z/figures/1"/>
          <p:cNvSpPr txBox="1"/>
          <p:nvPr/>
        </p:nvSpPr>
        <p:spPr>
          <a:xfrm>
            <a:off x="346335" y="5836146"/>
            <a:ext cx="1992847" cy="20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ts val="2100"/>
              </a:lnSpc>
              <a:defRPr sz="600">
                <a:latin typeface="Times Roman"/>
                <a:ea typeface="Times Roman"/>
                <a:cs typeface="Times Roman"/>
                <a:sym typeface="Times Roman"/>
                <a:hlinkClick r:id="rId3"/>
              </a:defRPr>
            </a:lvl1pPr>
          </a:lstStyle>
          <a:p>
            <a:r>
              <a:rPr>
                <a:hlinkClick r:id="rId3"/>
              </a:rPr>
              <a:t>https://www.nature.com/articles/s41576-018-0040-z/figures/1</a:t>
            </a:r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Stem Cells"/>
          <p:cNvSpPr txBox="1">
            <a:spLocks noGrp="1"/>
          </p:cNvSpPr>
          <p:nvPr>
            <p:ph type="title"/>
          </p:nvPr>
        </p:nvSpPr>
        <p:spPr>
          <a:xfrm>
            <a:off x="685800" y="269449"/>
            <a:ext cx="7772400" cy="1295400"/>
          </a:xfrm>
          <a:prstGeom prst="rect">
            <a:avLst/>
          </a:prstGeom>
        </p:spPr>
        <p:txBody>
          <a:bodyPr/>
          <a:lstStyle/>
          <a:p>
            <a:r>
              <a:rPr dirty="0"/>
              <a:t>Stem Cells</a:t>
            </a:r>
          </a:p>
        </p:txBody>
      </p:sp>
      <p:sp>
        <p:nvSpPr>
          <p:cNvPr id="442" name="The capacity of cells to divide and differentiate along different pathways is necessary in embryonic development. This feature is also what makes stem cells suitable for therapeutic uses.…"/>
          <p:cNvSpPr txBox="1">
            <a:spLocks noGrp="1"/>
          </p:cNvSpPr>
          <p:nvPr>
            <p:ph type="body" idx="1"/>
          </p:nvPr>
        </p:nvSpPr>
        <p:spPr>
          <a:xfrm>
            <a:off x="685800" y="1828800"/>
            <a:ext cx="7772400" cy="5029200"/>
          </a:xfrm>
          <a:prstGeom prst="rect">
            <a:avLst/>
          </a:prstGeom>
        </p:spPr>
        <p:txBody>
          <a:bodyPr/>
          <a:lstStyle/>
          <a:p>
            <a:pPr marL="497840" indent="-457200">
              <a:buClr>
                <a:srgbClr val="E4F351"/>
              </a:buClr>
              <a:buSzPct val="85000"/>
              <a:buFont typeface="Arial" panose="020B0604020202020204" pitchFamily="34" charset="0"/>
              <a:buChar char="•"/>
              <a:defRPr sz="2800"/>
            </a:pPr>
            <a:r>
              <a:t>The capacity of cells to divide and differentiate along different pathways is necessary in embryonic development. This feature is also what makes stem cells suitable for therapeutic uses.</a:t>
            </a:r>
          </a:p>
          <a:p>
            <a:pPr marL="497840" indent="-457200">
              <a:buClr>
                <a:srgbClr val="E4F351"/>
              </a:buClr>
              <a:buSzPct val="85000"/>
              <a:buFont typeface="Arial" panose="020B0604020202020204" pitchFamily="34" charset="0"/>
              <a:buChar char="•"/>
              <a:defRPr sz="2800"/>
            </a:pPr>
            <a:r>
              <a:t>The use of stem cells, especially embryonic stem cells, has many obvious medical applications.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6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62" y="352584"/>
            <a:ext cx="9037676" cy="6152832"/>
          </a:xfrm>
          <a:prstGeom prst="rect">
            <a:avLst/>
          </a:prstGeom>
          <a:ln w="12700">
            <a:miter lim="400000"/>
          </a:ln>
        </p:spPr>
      </p:pic>
      <p:sp>
        <p:nvSpPr>
          <p:cNvPr id="447" name="https://www.sciencedirect.com/topics/medicine-and-dentistry/stem-cell"/>
          <p:cNvSpPr txBox="1"/>
          <p:nvPr/>
        </p:nvSpPr>
        <p:spPr>
          <a:xfrm>
            <a:off x="-17674" y="6502400"/>
            <a:ext cx="2284624" cy="20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ts val="2100"/>
              </a:lnSpc>
              <a:defRPr sz="600">
                <a:latin typeface="Times Roman"/>
                <a:ea typeface="Times Roman"/>
                <a:cs typeface="Times Roman"/>
                <a:sym typeface="Times Roman"/>
                <a:hlinkClick r:id="rId3"/>
              </a:defRPr>
            </a:lvl1pPr>
          </a:lstStyle>
          <a:p>
            <a:r>
              <a:rPr>
                <a:hlinkClick r:id="rId3"/>
              </a:rPr>
              <a:t>https://www.sciencedirect.com/topics/medicine-and-dentistry/stem-cell</a:t>
            </a:r>
          </a:p>
        </p:txBody>
      </p: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Animal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Animals</a:t>
            </a:r>
          </a:p>
        </p:txBody>
      </p:sp>
      <p:sp>
        <p:nvSpPr>
          <p:cNvPr id="428" name="The ongoing development in adult animals is normally restricted to the generation of cells that need to be continually replenished:  blood cells, hair follicle cells, skin cells and the cells lining the intestine for example.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marL="383540" indent="-342900">
              <a:buClr>
                <a:srgbClr val="E4F351"/>
              </a:buClr>
              <a:buSzPct val="85000"/>
              <a:buChar char=""/>
            </a:lvl1pPr>
          </a:lstStyle>
          <a:p>
            <a:pPr marL="383540" indent="-342900">
              <a:buFont typeface="Arial" panose="020B0604020202020204" pitchFamily="34" charset="0"/>
              <a:buChar char="•"/>
            </a:pPr>
            <a:r>
              <a:t>The ongoing development in adult animals is normally restricted to the generation of cells that need to be continually replenished:  blood cells, hair follicle cells, skin cells and the cells lining the intestine for example.</a:t>
            </a:r>
          </a:p>
        </p:txBody>
      </p:sp>
      <p:pic>
        <p:nvPicPr>
          <p:cNvPr id="2" name="pasted-movie.png" descr="pasted-movie.png">
            <a:extLst>
              <a:ext uri="{FF2B5EF4-FFF2-40B4-BE49-F238E27FC236}">
                <a16:creationId xmlns:a16="http://schemas.microsoft.com/office/drawing/2014/main" id="{3638A6D0-B911-543A-FBC5-9E4C52D832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176" y="5602578"/>
            <a:ext cx="8781648" cy="1108795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Reflectio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Reflection</a:t>
            </a:r>
          </a:p>
        </p:txBody>
      </p:sp>
      <p:sp>
        <p:nvSpPr>
          <p:cNvPr id="431" name="1.  Explain the difference between pluripotent, multipotent, and totipotent stem cells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1238216" indent="-1200116">
              <a:buClr>
                <a:srgbClr val="F0F000"/>
              </a:buClr>
              <a:buFont typeface="Arial" panose="020B0604020202020204" pitchFamily="34" charset="0"/>
              <a:buChar char="•"/>
            </a:pPr>
            <a:r>
              <a:rPr dirty="0"/>
              <a:t>1.  Explain the difference between pluripotent, multipotent, and totipotent stem cells.</a:t>
            </a:r>
          </a:p>
          <a:p>
            <a:pPr marL="1238216" indent="-1200116">
              <a:buClr>
                <a:srgbClr val="F0F000"/>
              </a:buClr>
              <a:buFont typeface="Arial" panose="020B0604020202020204" pitchFamily="34" charset="0"/>
              <a:buChar char="•"/>
            </a:pPr>
            <a:r>
              <a:rPr dirty="0"/>
              <a:t>2.  What is morphogenesis?</a:t>
            </a:r>
          </a:p>
          <a:p>
            <a:pPr marL="1238216" indent="-1200116">
              <a:buClr>
                <a:srgbClr val="F0F000"/>
              </a:buClr>
              <a:buFont typeface="Arial" panose="020B0604020202020204" pitchFamily="34" charset="0"/>
              <a:buChar char="•"/>
            </a:pPr>
            <a:r>
              <a:rPr dirty="0"/>
              <a:t>3.  What is a zygote?</a:t>
            </a:r>
          </a:p>
        </p:txBody>
      </p:sp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Multicellular Organism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Multicellular Organisms</a:t>
            </a:r>
          </a:p>
        </p:txBody>
      </p:sp>
      <p:sp>
        <p:nvSpPr>
          <p:cNvPr id="434" name="The cells of multicellular organisms come almost entirely from differences in gene expression. Regulatory mechanisms turn certain genes on and off during development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497840" indent="-457200">
              <a:lnSpc>
                <a:spcPct val="90000"/>
              </a:lnSpc>
              <a:buClr>
                <a:srgbClr val="E4F351"/>
              </a:buClr>
              <a:buSzPct val="85000"/>
              <a:buFont typeface="Arial" panose="020B0604020202020204" pitchFamily="34" charset="0"/>
              <a:buChar char="•"/>
            </a:pPr>
            <a:r>
              <a:t>The cells of multicellular organisms come almost entirely from differences in gene expression. Regulatory mechanisms turn certain genes on and off during development.  </a:t>
            </a:r>
          </a:p>
          <a:p>
            <a:pPr marL="497840" indent="-457200">
              <a:lnSpc>
                <a:spcPct val="90000"/>
              </a:lnSpc>
              <a:buClr>
                <a:srgbClr val="E4F351"/>
              </a:buClr>
              <a:buSzPct val="85000"/>
              <a:buFont typeface="Arial" panose="020B0604020202020204" pitchFamily="34" charset="0"/>
              <a:buChar char="•"/>
            </a:pPr>
            <a:r>
              <a:t>These regulatory mechanisms are what makes cells different because nearly all cells have the same genetic complement.</a:t>
            </a:r>
          </a:p>
          <a:p>
            <a:pPr marL="497840" indent="-457200">
              <a:lnSpc>
                <a:spcPct val="90000"/>
              </a:lnSpc>
              <a:buClr>
                <a:srgbClr val="E4F351"/>
              </a:buClr>
              <a:buSzPct val="85000"/>
              <a:buFont typeface="Arial" panose="020B0604020202020204" pitchFamily="34" charset="0"/>
              <a:buChar char="•"/>
            </a:pPr>
            <a:r>
              <a:t>Early division of the cells divides up the intracellular contents. These contents are called transcription factors--the combination of which results in the differential gene expression unique to each type of cell.</a:t>
            </a:r>
          </a:p>
        </p:txBody>
      </p: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Multicellular Organism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Multicellular Organisms</a:t>
            </a:r>
          </a:p>
        </p:txBody>
      </p:sp>
      <p:sp>
        <p:nvSpPr>
          <p:cNvPr id="437" name="Cytoplasmic determinants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497840" indent="-457200">
              <a:lnSpc>
                <a:spcPct val="90000"/>
              </a:lnSpc>
              <a:buClr>
                <a:srgbClr val="E4F351"/>
              </a:buClr>
              <a:buSzPct val="85000"/>
              <a:buFont typeface="Arial" panose="020B0604020202020204" pitchFamily="34" charset="0"/>
              <a:buChar char="•"/>
            </a:pPr>
            <a:r>
              <a:t>Cytoplasmic determinants </a:t>
            </a:r>
          </a:p>
          <a:p>
            <a:pPr marL="497840" indent="-457200">
              <a:lnSpc>
                <a:spcPct val="90000"/>
              </a:lnSpc>
              <a:buClr>
                <a:srgbClr val="E4F351"/>
              </a:buClr>
              <a:buSzPct val="85000"/>
              <a:buFont typeface="Arial" panose="020B0604020202020204" pitchFamily="34" charset="0"/>
              <a:buChar char="•"/>
            </a:pPr>
            <a:r>
              <a:t>Generalized transcription factors</a:t>
            </a:r>
          </a:p>
          <a:p>
            <a:pPr marL="497840" indent="-457200">
              <a:lnSpc>
                <a:spcPct val="90000"/>
              </a:lnSpc>
              <a:buClr>
                <a:srgbClr val="E4F351"/>
              </a:buClr>
              <a:buSzPct val="85000"/>
              <a:buFont typeface="Arial" panose="020B0604020202020204" pitchFamily="34" charset="0"/>
              <a:buChar char="•"/>
            </a:pPr>
            <a:r>
              <a:t>Specific transcription factors </a:t>
            </a:r>
          </a:p>
        </p:txBody>
      </p:sp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Cell Differentiatio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Cell Differentiation</a:t>
            </a:r>
          </a:p>
        </p:txBody>
      </p:sp>
      <p:sp>
        <p:nvSpPr>
          <p:cNvPr id="450" name="There are 2 major things telling a cell when and how to differentiate: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497840" indent="-457200">
              <a:buClr>
                <a:srgbClr val="E4F351"/>
              </a:buClr>
              <a:buSzPct val="85000"/>
              <a:buFont typeface="Arial" panose="020B0604020202020204" pitchFamily="34" charset="0"/>
              <a:buChar char="•"/>
            </a:pPr>
            <a:r>
              <a:t>There are 2 major things telling a cell when and how to differentiate:</a:t>
            </a:r>
          </a:p>
          <a:p>
            <a:pPr marL="955040" lvl="1" indent="-457200">
              <a:buClr>
                <a:srgbClr val="FEFC6A"/>
              </a:buClr>
              <a:buSzPct val="85000"/>
              <a:buFont typeface="Arial" panose="020B0604020202020204" pitchFamily="34" charset="0"/>
              <a:buChar char="•"/>
            </a:pPr>
            <a:r>
              <a:t>1.  The “stuff” found within the egg at the time of conception.</a:t>
            </a:r>
          </a:p>
          <a:p>
            <a:pPr marL="955040" lvl="1" indent="-457200">
              <a:buClr>
                <a:srgbClr val="FEFC6A"/>
              </a:buClr>
              <a:buSzPct val="85000"/>
              <a:buFont typeface="Arial" panose="020B0604020202020204" pitchFamily="34" charset="0"/>
              <a:buChar char="•"/>
            </a:pPr>
            <a:r>
              <a:t>2.  The environment in which the embryo develops.</a:t>
            </a:r>
          </a:p>
        </p:txBody>
      </p:sp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1.  The “Stuff” in the Egg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The “Stuff” in the Egg</a:t>
            </a:r>
          </a:p>
        </p:txBody>
      </p:sp>
      <p:sp>
        <p:nvSpPr>
          <p:cNvPr id="453" name="The egg cell’s cytoplasm contains RNA and protein molecules encoded by the mother’s DNA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955040" lvl="1" indent="-457200">
              <a:buClr>
                <a:srgbClr val="FEFC6A"/>
              </a:buClr>
              <a:buSzPct val="85000"/>
              <a:buFont typeface="Arial" panose="020B0604020202020204" pitchFamily="34" charset="0"/>
              <a:buChar char="•"/>
            </a:pPr>
            <a:r>
              <a:t>The egg cell’s cytoplasm contains RNA and protein molecules encoded by the mother’s DNA.</a:t>
            </a:r>
          </a:p>
          <a:p>
            <a:pPr marL="1412239" lvl="2" indent="-457200">
              <a:buClr>
                <a:srgbClr val="E4F351"/>
              </a:buClr>
              <a:buSzPct val="85000"/>
              <a:buFont typeface="Arial" panose="020B0604020202020204" pitchFamily="34" charset="0"/>
              <a:buChar char="•"/>
            </a:pPr>
            <a:r>
              <a:t>mRNA, proteins, organelles, and other substances are scattered unevenly throughout the cytoplasm of an unfertilized egg.</a:t>
            </a:r>
          </a:p>
          <a:p>
            <a:pPr marL="1412239" lvl="2" indent="-457200">
              <a:buClr>
                <a:srgbClr val="E4F351"/>
              </a:buClr>
              <a:buSzPct val="85000"/>
              <a:buFont typeface="Arial" panose="020B0604020202020204" pitchFamily="34" charset="0"/>
              <a:buChar char="•"/>
            </a:pPr>
            <a:r>
              <a:t>These maternal substances influence the course of early development called cytoplasmic determinants.</a:t>
            </a:r>
          </a:p>
        </p:txBody>
      </p:sp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Cytoplasmic Determinant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Cytoplasmic Determinants</a:t>
            </a:r>
          </a:p>
        </p:txBody>
      </p:sp>
      <p:sp>
        <p:nvSpPr>
          <p:cNvPr id="456" name="Following fertilization, mitotic divisions distribute the zygote’s cytoplasm into separate cells.…"/>
          <p:cNvSpPr txBox="1">
            <a:spLocks noGrp="1"/>
          </p:cNvSpPr>
          <p:nvPr>
            <p:ph type="body" sz="half" idx="1"/>
          </p:nvPr>
        </p:nvSpPr>
        <p:spPr>
          <a:xfrm>
            <a:off x="12700" y="1955800"/>
            <a:ext cx="4596167" cy="4607304"/>
          </a:xfrm>
          <a:prstGeom prst="rect">
            <a:avLst/>
          </a:prstGeom>
        </p:spPr>
        <p:txBody>
          <a:bodyPr/>
          <a:lstStyle/>
          <a:p>
            <a:pPr marL="497840" indent="-457200">
              <a:lnSpc>
                <a:spcPct val="90000"/>
              </a:lnSpc>
              <a:buClr>
                <a:srgbClr val="E4F351"/>
              </a:buClr>
              <a:buSzPct val="85000"/>
              <a:buFont typeface="Arial" panose="020B0604020202020204" pitchFamily="34" charset="0"/>
              <a:buChar char="•"/>
            </a:pPr>
            <a:r>
              <a:rPr dirty="0"/>
              <a:t>Following fertilization, mitotic divisions distribute the zygote’s cytoplasm into separate cells.</a:t>
            </a:r>
          </a:p>
          <a:p>
            <a:pPr marL="497840" indent="-457200">
              <a:lnSpc>
                <a:spcPct val="90000"/>
              </a:lnSpc>
              <a:buClr>
                <a:srgbClr val="E4F351"/>
              </a:buClr>
              <a:buSzPct val="85000"/>
              <a:buFont typeface="Arial" panose="020B0604020202020204" pitchFamily="34" charset="0"/>
              <a:buChar char="•"/>
            </a:pPr>
            <a:r>
              <a:rPr dirty="0"/>
              <a:t>The nuclei of these cells are subjected to many different cytoplasmic determinants.</a:t>
            </a:r>
          </a:p>
          <a:p>
            <a:pPr marL="497840" indent="-457200">
              <a:lnSpc>
                <a:spcPct val="90000"/>
              </a:lnSpc>
              <a:buClr>
                <a:srgbClr val="E4F351"/>
              </a:buClr>
              <a:buSzPct val="85000"/>
              <a:buFont typeface="Arial" panose="020B0604020202020204" pitchFamily="34" charset="0"/>
              <a:buChar char="•"/>
            </a:pPr>
            <a:r>
              <a:rPr dirty="0"/>
              <a:t>What has been received determines the developmental fate of each of the cells.</a:t>
            </a:r>
          </a:p>
        </p:txBody>
      </p:sp>
      <p:pic>
        <p:nvPicPr>
          <p:cNvPr id="457" name="21_11-EarlyEmbryoDevelInf_L.jpg" descr="21_11-EarlyEmbryoDevelInf_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4218" y="1592751"/>
            <a:ext cx="4055940" cy="5120298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Cytoplasmic Determinant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Cytoplasmic Determinants</a:t>
            </a:r>
          </a:p>
        </p:txBody>
      </p:sp>
      <p:sp>
        <p:nvSpPr>
          <p:cNvPr id="460" name="Cytoplasmic determinants help to create an animal’s 3D arrangement before morphogenesis can shape the animal."/>
          <p:cNvSpPr txBox="1">
            <a:spLocks noGrp="1"/>
          </p:cNvSpPr>
          <p:nvPr>
            <p:ph type="body" sz="half" idx="1"/>
          </p:nvPr>
        </p:nvSpPr>
        <p:spPr>
          <a:xfrm>
            <a:off x="12700" y="1955800"/>
            <a:ext cx="4358134" cy="4381500"/>
          </a:xfrm>
          <a:prstGeom prst="rect">
            <a:avLst/>
          </a:prstGeom>
        </p:spPr>
        <p:txBody>
          <a:bodyPr/>
          <a:lstStyle>
            <a:lvl1pPr marL="383540" indent="-342900">
              <a:buClr>
                <a:srgbClr val="E4F351"/>
              </a:buClr>
              <a:buSzPct val="85000"/>
              <a:buChar char=""/>
            </a:lvl1pPr>
          </a:lstStyle>
          <a:p>
            <a:pPr marL="383540" indent="-342900">
              <a:buFont typeface="Arial" panose="020B0604020202020204" pitchFamily="34" charset="0"/>
              <a:buChar char="•"/>
            </a:pPr>
            <a:r>
              <a:t>Cytoplasmic determinants help to create an animal’s 3D arrangement before morphogenesis can shape the animal.</a:t>
            </a:r>
          </a:p>
        </p:txBody>
      </p:sp>
      <p:pic>
        <p:nvPicPr>
          <p:cNvPr id="461" name="pasted-movie.png" descr="pasted-movi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8451" y="2358241"/>
            <a:ext cx="4768823" cy="3576618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2.  The Environment"/>
          <p:cNvSpPr txBox="1">
            <a:spLocks noGrp="1"/>
          </p:cNvSpPr>
          <p:nvPr>
            <p:ph type="title"/>
          </p:nvPr>
        </p:nvSpPr>
        <p:spPr>
          <a:xfrm>
            <a:off x="685800" y="317369"/>
            <a:ext cx="7772400" cy="1143000"/>
          </a:xfrm>
          <a:prstGeom prst="rect">
            <a:avLst/>
          </a:prstGeom>
        </p:spPr>
        <p:txBody>
          <a:bodyPr/>
          <a:lstStyle/>
          <a:p>
            <a:r>
              <a:rPr dirty="0"/>
              <a:t>The Environment</a:t>
            </a:r>
          </a:p>
        </p:txBody>
      </p:sp>
      <p:sp>
        <p:nvSpPr>
          <p:cNvPr id="464" name="The environment in which the embryo develops plays an important factor in outcome of the developing organism.…"/>
          <p:cNvSpPr txBox="1">
            <a:spLocks noGrp="1"/>
          </p:cNvSpPr>
          <p:nvPr>
            <p:ph type="body" idx="1"/>
          </p:nvPr>
        </p:nvSpPr>
        <p:spPr>
          <a:xfrm>
            <a:off x="685800" y="1752600"/>
            <a:ext cx="7772400" cy="5105400"/>
          </a:xfrm>
          <a:prstGeom prst="rect">
            <a:avLst/>
          </a:prstGeom>
        </p:spPr>
        <p:txBody>
          <a:bodyPr/>
          <a:lstStyle/>
          <a:p>
            <a:pPr marL="497840" indent="-457200">
              <a:lnSpc>
                <a:spcPct val="90000"/>
              </a:lnSpc>
              <a:buClr>
                <a:srgbClr val="E4F351"/>
              </a:buClr>
              <a:buSzPct val="85000"/>
              <a:buFont typeface="Arial" panose="020B0604020202020204" pitchFamily="34" charset="0"/>
              <a:buChar char="•"/>
              <a:defRPr sz="2800"/>
            </a:pPr>
            <a:r>
              <a:rPr dirty="0"/>
              <a:t>The environment in which the embryo develops plays an important factor in outcome of the developing organism.</a:t>
            </a:r>
          </a:p>
          <a:p>
            <a:pPr marL="840740" lvl="1" indent="-342900">
              <a:lnSpc>
                <a:spcPct val="90000"/>
              </a:lnSpc>
              <a:buClr>
                <a:srgbClr val="FEFC6A"/>
              </a:buClr>
              <a:buSzPct val="85000"/>
              <a:buFont typeface="Arial" panose="020B0604020202020204" pitchFamily="34" charset="0"/>
              <a:buChar char="•"/>
              <a:defRPr sz="2400"/>
            </a:pPr>
            <a:r>
              <a:rPr dirty="0"/>
              <a:t>The surface contact of cell-to-cell interaction helps to signal development.</a:t>
            </a:r>
          </a:p>
          <a:p>
            <a:pPr marL="840740" lvl="1" indent="-342900">
              <a:lnSpc>
                <a:spcPct val="90000"/>
              </a:lnSpc>
              <a:buClr>
                <a:srgbClr val="FEFC6A"/>
              </a:buClr>
              <a:buSzPct val="85000"/>
              <a:buFont typeface="Arial" panose="020B0604020202020204" pitchFamily="34" charset="0"/>
              <a:buChar char="•"/>
              <a:defRPr sz="2400"/>
            </a:pPr>
            <a:r>
              <a:rPr dirty="0"/>
              <a:t>By the process of induction, an embryo’s genes signal the expression of proteins that cause changes in nearby target cells.</a:t>
            </a:r>
          </a:p>
          <a:p>
            <a:pPr marL="840740" lvl="1" indent="-342900">
              <a:lnSpc>
                <a:spcPct val="90000"/>
              </a:lnSpc>
              <a:buClr>
                <a:srgbClr val="FEFC6A"/>
              </a:buClr>
              <a:buSzPct val="85000"/>
              <a:buFont typeface="Arial" panose="020B0604020202020204" pitchFamily="34" charset="0"/>
              <a:buChar char="•"/>
              <a:defRPr sz="2400"/>
            </a:pPr>
            <a:r>
              <a:rPr dirty="0"/>
              <a:t>These signals send a cell down a specific developmental pathway--inducing further differentiation of the many specialized cells within the new organism.</a:t>
            </a:r>
          </a:p>
        </p:txBody>
      </p:sp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3C32E7-4520-68E0-AF9C-F55C15AF9F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2.  The Environment">
            <a:extLst>
              <a:ext uri="{FF2B5EF4-FFF2-40B4-BE49-F238E27FC236}">
                <a16:creationId xmlns:a16="http://schemas.microsoft.com/office/drawing/2014/main" id="{51524B7D-194D-50B5-8E26-C79B7B9CE6C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85800" y="317369"/>
            <a:ext cx="7772400" cy="1143000"/>
          </a:xfrm>
          <a:prstGeom prst="rect">
            <a:avLst/>
          </a:prstGeom>
        </p:spPr>
        <p:txBody>
          <a:bodyPr/>
          <a:lstStyle/>
          <a:p>
            <a:r>
              <a:rPr dirty="0"/>
              <a:t>The Environment</a:t>
            </a:r>
          </a:p>
        </p:txBody>
      </p:sp>
      <p:sp>
        <p:nvSpPr>
          <p:cNvPr id="464" name="The environment in which the embryo develops plays an important factor in outcome of the developing organism.…">
            <a:extLst>
              <a:ext uri="{FF2B5EF4-FFF2-40B4-BE49-F238E27FC236}">
                <a16:creationId xmlns:a16="http://schemas.microsoft.com/office/drawing/2014/main" id="{A9E2D269-7ED3-9E9F-B0D0-95B57F8DD83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1752600"/>
            <a:ext cx="7772400" cy="5105400"/>
          </a:xfrm>
          <a:prstGeom prst="rect">
            <a:avLst/>
          </a:prstGeom>
        </p:spPr>
        <p:txBody>
          <a:bodyPr/>
          <a:lstStyle/>
          <a:p>
            <a:pPr marL="497840" indent="-457200">
              <a:lnSpc>
                <a:spcPct val="90000"/>
              </a:lnSpc>
              <a:buClr>
                <a:srgbClr val="E4F351"/>
              </a:buClr>
              <a:buSzPct val="85000"/>
              <a:buFont typeface="Arial" panose="020B0604020202020204" pitchFamily="34" charset="0"/>
              <a:buChar char="•"/>
              <a:defRPr sz="2800"/>
            </a:pPr>
            <a:r>
              <a:rPr dirty="0"/>
              <a:t>The </a:t>
            </a:r>
            <a:r>
              <a:rPr lang="en-US" dirty="0"/>
              <a:t>transcription factors present in the cell, along with the different types of activators determines which genes get expressed</a:t>
            </a:r>
            <a:r>
              <a:rPr dirty="0"/>
              <a:t>.</a:t>
            </a:r>
          </a:p>
          <a:p>
            <a:pPr marL="840740" lvl="1" indent="-342900">
              <a:lnSpc>
                <a:spcPct val="90000"/>
              </a:lnSpc>
              <a:buClr>
                <a:srgbClr val="FEFC6A"/>
              </a:buClr>
              <a:buSzPct val="85000"/>
              <a:buFont typeface="Arial" panose="020B0604020202020204" pitchFamily="34" charset="0"/>
              <a:buChar char="•"/>
              <a:defRPr sz="2400"/>
            </a:pPr>
            <a:r>
              <a:rPr lang="en-US" dirty="0"/>
              <a:t>Virtually all cells in the body contain all of the same genes.</a:t>
            </a:r>
          </a:p>
          <a:p>
            <a:pPr marL="840740" lvl="1" indent="-342900">
              <a:lnSpc>
                <a:spcPct val="90000"/>
              </a:lnSpc>
              <a:buClr>
                <a:srgbClr val="FEFC6A"/>
              </a:buClr>
              <a:buSzPct val="85000"/>
              <a:buFont typeface="Arial" panose="020B0604020202020204" pitchFamily="34" charset="0"/>
              <a:buChar char="•"/>
              <a:defRPr sz="2400"/>
            </a:pPr>
            <a:r>
              <a:rPr lang="en-US" dirty="0"/>
              <a:t>Not all genes are expressed by each cell.</a:t>
            </a:r>
          </a:p>
          <a:p>
            <a:pPr marL="840740" lvl="1" indent="-342900">
              <a:lnSpc>
                <a:spcPct val="90000"/>
              </a:lnSpc>
              <a:buClr>
                <a:srgbClr val="FEFC6A"/>
              </a:buClr>
              <a:buSzPct val="85000"/>
              <a:buFont typeface="Arial" panose="020B0604020202020204" pitchFamily="34" charset="0"/>
              <a:buChar char="•"/>
              <a:defRPr sz="2400"/>
            </a:pPr>
            <a:r>
              <a:rPr lang="en-US" dirty="0"/>
              <a:t>The genes that are expressed are turned on and off by various combinations of available activators and transcription factors.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45038660"/>
      </p:ext>
    </p:extLst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9" name="19_07CellSpecificGeneReg_L.jpg" descr="19_07CellSpecificGeneReg_L.jp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520700" y="227012"/>
            <a:ext cx="8102600" cy="640238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Reflectio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Reflection</a:t>
            </a:r>
          </a:p>
        </p:txBody>
      </p:sp>
      <p:sp>
        <p:nvSpPr>
          <p:cNvPr id="467" name="1.  What is the difference between embryonic and adult stem cells?…"/>
          <p:cNvSpPr txBox="1">
            <a:spLocks noGrp="1"/>
          </p:cNvSpPr>
          <p:nvPr>
            <p:ph type="body" idx="1"/>
          </p:nvPr>
        </p:nvSpPr>
        <p:spPr>
          <a:xfrm>
            <a:off x="12700" y="1955800"/>
            <a:ext cx="9118600" cy="4699000"/>
          </a:xfrm>
          <a:prstGeom prst="rect">
            <a:avLst/>
          </a:prstGeom>
        </p:spPr>
        <p:txBody>
          <a:bodyPr/>
          <a:lstStyle/>
          <a:p>
            <a:pPr marL="1238216" indent="-1200116">
              <a:buClr>
                <a:srgbClr val="F2F200"/>
              </a:buClr>
              <a:buFont typeface="Arial" panose="020B0604020202020204" pitchFamily="34" charset="0"/>
              <a:buChar char="•"/>
            </a:pPr>
            <a:r>
              <a:rPr dirty="0"/>
              <a:t>1.  What is the difference between embryonic and adult stem cells?</a:t>
            </a:r>
          </a:p>
          <a:p>
            <a:pPr marL="1238216" indent="-1200116">
              <a:buClr>
                <a:srgbClr val="F2F200"/>
              </a:buClr>
              <a:buFont typeface="Arial" panose="020B0604020202020204" pitchFamily="34" charset="0"/>
              <a:buChar char="•"/>
            </a:pPr>
            <a:r>
              <a:rPr dirty="0"/>
              <a:t>2.  The differences in the cells of multicellular organisms is almost entirely due to differences in gene expression.  Explain.</a:t>
            </a:r>
          </a:p>
          <a:p>
            <a:pPr marL="1238216" indent="-1200116">
              <a:buClr>
                <a:srgbClr val="F2F200"/>
              </a:buClr>
              <a:buFont typeface="Arial" panose="020B0604020202020204" pitchFamily="34" charset="0"/>
              <a:buChar char="•"/>
            </a:pPr>
            <a:r>
              <a:rPr dirty="0"/>
              <a:t>3.  What are cytoplasmic determinants?  Where do they come from?</a:t>
            </a:r>
          </a:p>
          <a:p>
            <a:pPr marL="1238216" indent="-1200116">
              <a:buClr>
                <a:srgbClr val="F2F200"/>
              </a:buClr>
              <a:buFont typeface="Arial" panose="020B0604020202020204" pitchFamily="34" charset="0"/>
              <a:buChar char="•"/>
            </a:pPr>
            <a:r>
              <a:rPr dirty="0"/>
              <a:t>4.  What are the two major things that tell a cell how to differentiate?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Gill Sans"/>
        <a:ea typeface="Gill Sans"/>
        <a:cs typeface="Gill Sans"/>
      </a:majorFont>
      <a:minorFont>
        <a:latin typeface="Futura Condensed"/>
        <a:ea typeface="Futura Condensed"/>
        <a:cs typeface="Futura Condensed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406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6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38100" dist="12700" dir="5400000" rotWithShape="0">
                <a:srgbClr val="000000">
                  <a:alpha val="50000"/>
                </a:srgbClr>
              </a:outerShdw>
            </a:effectLst>
            <a:uFillTx/>
            <a:latin typeface="+mj-lt"/>
            <a:ea typeface="+mj-ea"/>
            <a:cs typeface="+mj-c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"/>
            <a:ea typeface="Helvetica"/>
            <a:cs typeface="Helvetica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Gill Sans"/>
        <a:ea typeface="Gill Sans"/>
        <a:cs typeface="Gill Sans"/>
      </a:majorFont>
      <a:minorFont>
        <a:latin typeface="Futura Condensed"/>
        <a:ea typeface="Futura Condensed"/>
        <a:cs typeface="Futura Condensed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406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6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38100" dist="12700" dir="5400000" rotWithShape="0">
                <a:srgbClr val="000000">
                  <a:alpha val="50000"/>
                </a:srgbClr>
              </a:outerShdw>
            </a:effectLst>
            <a:uFillTx/>
            <a:latin typeface="+mj-lt"/>
            <a:ea typeface="+mj-ea"/>
            <a:cs typeface="+mj-c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"/>
            <a:ea typeface="Helvetica"/>
            <a:cs typeface="Helvetica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1295</Words>
  <Application>Microsoft Macintosh PowerPoint</Application>
  <PresentationFormat>On-screen Show (4:3)</PresentationFormat>
  <Paragraphs>101</Paragraphs>
  <Slides>30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6" baseType="lpstr">
      <vt:lpstr>Arial</vt:lpstr>
      <vt:lpstr>Gill Sans</vt:lpstr>
      <vt:lpstr>Helvetica</vt:lpstr>
      <vt:lpstr>Lucida Grande</vt:lpstr>
      <vt:lpstr>Times Roman</vt:lpstr>
      <vt:lpstr>White</vt:lpstr>
      <vt:lpstr>Chapter 21</vt:lpstr>
      <vt:lpstr>Zygote, Cell Division, &amp; Stem Cells</vt:lpstr>
      <vt:lpstr>1.  Cell Division</vt:lpstr>
      <vt:lpstr>2.  Cell Differentiation</vt:lpstr>
      <vt:lpstr>3.  Morphogenesis</vt:lpstr>
      <vt:lpstr>3.  Morphogenesis</vt:lpstr>
      <vt:lpstr>Morphogenetic Events</vt:lpstr>
      <vt:lpstr>PowerPoint Presentation</vt:lpstr>
      <vt:lpstr>Stem Cells</vt:lpstr>
      <vt:lpstr>Stem Cells</vt:lpstr>
      <vt:lpstr>Stem Cells</vt:lpstr>
      <vt:lpstr>Totipotent Cells</vt:lpstr>
      <vt:lpstr>Pluripotent</vt:lpstr>
      <vt:lpstr>Multipotent</vt:lpstr>
      <vt:lpstr>PowerPoint Presentation</vt:lpstr>
      <vt:lpstr>PowerPoint Presentation</vt:lpstr>
      <vt:lpstr>Stem Cells</vt:lpstr>
      <vt:lpstr>PowerPoint Presentation</vt:lpstr>
      <vt:lpstr>Animals</vt:lpstr>
      <vt:lpstr>Reflection</vt:lpstr>
      <vt:lpstr>Multicellular Organisms</vt:lpstr>
      <vt:lpstr>Multicellular Organisms</vt:lpstr>
      <vt:lpstr>Cell Differentiation</vt:lpstr>
      <vt:lpstr>The “Stuff” in the Egg</vt:lpstr>
      <vt:lpstr>Cytoplasmic Determinants</vt:lpstr>
      <vt:lpstr>Cytoplasmic Determinants</vt:lpstr>
      <vt:lpstr>The Environment</vt:lpstr>
      <vt:lpstr>The Environment</vt:lpstr>
      <vt:lpstr>PowerPoint Presentation</vt:lpstr>
      <vt:lpstr>Reflection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21</dc:title>
  <cp:lastModifiedBy>MULTHAUPT, TRAVIS</cp:lastModifiedBy>
  <cp:revision>12</cp:revision>
  <dcterms:modified xsi:type="dcterms:W3CDTF">2026-02-15T16:19:19Z</dcterms:modified>
</cp:coreProperties>
</file>