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49" r:id="rId2"/>
    <p:sldMasterId id="2147483650" r:id="rId3"/>
    <p:sldMasterId id="2147483651" r:id="rId4"/>
  </p:sldMasterIdLst>
  <p:notesMasterIdLst>
    <p:notesMasterId r:id="rId50"/>
  </p:notesMasterIdLst>
  <p:sldIdLst>
    <p:sldId id="256" r:id="rId5"/>
    <p:sldId id="257" r:id="rId6"/>
    <p:sldId id="258" r:id="rId7"/>
    <p:sldId id="259" r:id="rId8"/>
    <p:sldId id="260" r:id="rId9"/>
    <p:sldId id="318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322" r:id="rId35"/>
    <p:sldId id="320" r:id="rId36"/>
    <p:sldId id="321" r:id="rId37"/>
    <p:sldId id="323" r:id="rId38"/>
    <p:sldId id="327" r:id="rId39"/>
    <p:sldId id="324" r:id="rId40"/>
    <p:sldId id="325" r:id="rId41"/>
    <p:sldId id="326" r:id="rId42"/>
    <p:sldId id="328" r:id="rId43"/>
    <p:sldId id="329" r:id="rId44"/>
    <p:sldId id="331" r:id="rId45"/>
    <p:sldId id="330" r:id="rId46"/>
    <p:sldId id="332" r:id="rId47"/>
    <p:sldId id="333" r:id="rId48"/>
    <p:sldId id="334" r:id="rId4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FFFFFF"/>
        </a:solidFill>
        <a:latin typeface="Arial" panose="020B0604020202020204" pitchFamily="34" charset="0"/>
        <a:ea typeface="ヒラギノ角ゴ ProN W3" charset="0"/>
        <a:cs typeface="ヒラギノ角ゴ ProN W3" charset="0"/>
        <a:sym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rgbClr val="FFFFFF"/>
        </a:solidFill>
        <a:latin typeface="Arial" panose="020B0604020202020204" pitchFamily="34" charset="0"/>
        <a:ea typeface="ヒラギノ角ゴ ProN W3" charset="0"/>
        <a:cs typeface="ヒラギノ角ゴ ProN W3" charset="0"/>
        <a:sym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rgbClr val="FFFFFF"/>
        </a:solidFill>
        <a:latin typeface="Arial" panose="020B0604020202020204" pitchFamily="34" charset="0"/>
        <a:ea typeface="ヒラギノ角ゴ ProN W3" charset="0"/>
        <a:cs typeface="ヒラギノ角ゴ ProN W3" charset="0"/>
        <a:sym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rgbClr val="FFFFFF"/>
        </a:solidFill>
        <a:latin typeface="Arial" panose="020B0604020202020204" pitchFamily="34" charset="0"/>
        <a:ea typeface="ヒラギノ角ゴ ProN W3" charset="0"/>
        <a:cs typeface="ヒラギノ角ゴ ProN W3" charset="0"/>
        <a:sym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rgbClr val="FFFFFF"/>
        </a:solidFill>
        <a:latin typeface="Arial" panose="020B0604020202020204" pitchFamily="34" charset="0"/>
        <a:ea typeface="ヒラギノ角ゴ ProN W3" charset="0"/>
        <a:cs typeface="ヒラギノ角ゴ ProN W3" charset="0"/>
        <a:sym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rgbClr val="FFFFFF"/>
        </a:solidFill>
        <a:latin typeface="Arial" panose="020B0604020202020204" pitchFamily="34" charset="0"/>
        <a:ea typeface="ヒラギノ角ゴ ProN W3" charset="0"/>
        <a:cs typeface="ヒラギノ角ゴ ProN W3" charset="0"/>
        <a:sym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rgbClr val="FFFFFF"/>
        </a:solidFill>
        <a:latin typeface="Arial" panose="020B0604020202020204" pitchFamily="34" charset="0"/>
        <a:ea typeface="ヒラギノ角ゴ ProN W3" charset="0"/>
        <a:cs typeface="ヒラギノ角ゴ ProN W3" charset="0"/>
        <a:sym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rgbClr val="FFFFFF"/>
        </a:solidFill>
        <a:latin typeface="Arial" panose="020B0604020202020204" pitchFamily="34" charset="0"/>
        <a:ea typeface="ヒラギノ角ゴ ProN W3" charset="0"/>
        <a:cs typeface="ヒラギノ角ゴ ProN W3" charset="0"/>
        <a:sym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rgbClr val="FFFFFF"/>
        </a:solidFill>
        <a:latin typeface="Arial" panose="020B0604020202020204" pitchFamily="34" charset="0"/>
        <a:ea typeface="ヒラギノ角ゴ ProN W3" charset="0"/>
        <a:cs typeface="ヒラギノ角ゴ ProN W3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28"/>
    <p:restoredTop sz="94654"/>
  </p:normalViewPr>
  <p:slideViewPr>
    <p:cSldViewPr>
      <p:cViewPr varScale="1">
        <p:scale>
          <a:sx n="188" d="100"/>
          <a:sy n="188" d="100"/>
        </p:scale>
        <p:origin x="60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>
            <a:extLst>
              <a:ext uri="{FF2B5EF4-FFF2-40B4-BE49-F238E27FC236}">
                <a16:creationId xmlns:a16="http://schemas.microsoft.com/office/drawing/2014/main" id="{A43D8D79-403C-D1D8-9892-23C08B47D7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CA500D0B-725F-8B2A-2E1E-5A38E6BCBE90}"/>
              </a:ext>
            </a:extLst>
          </p:cNvPr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>
            <a:extLst>
              <a:ext uri="{FF2B5EF4-FFF2-40B4-BE49-F238E27FC236}">
                <a16:creationId xmlns:a16="http://schemas.microsoft.com/office/drawing/2014/main" id="{45215A89-61AB-C195-5C9A-AF667AD8C2E5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69B2198B-87D9-0BE8-E2FA-A2625FC9BC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pPr marL="39688">
              <a:spcBef>
                <a:spcPts val="413"/>
              </a:spcBef>
            </a:pPr>
            <a:r>
              <a:rPr lang="en-US" altLang="en-US" sz="1800" b="1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Charles and his son Francis did this work.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D683E-4D57-754C-625C-0094A55C1F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A3524A-3E00-0EF1-9AF7-4203C86DDD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C1F22C-4766-32A5-D5C5-42343314D2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008638B-B36A-7345-BA6E-7C88114411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767671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0D70C-2733-989A-4DDC-9919630CC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A5AD1-566E-1B41-427D-3A5A49478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C405E7-01E0-2E2A-3F12-16208242BE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3BF02FD-8F72-8444-91B6-292304CE7B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724779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13A43-12FD-50FC-7520-DF2FCB937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5E6CDC-BFE5-600D-C68C-B730ECD21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6BEF4-5707-ADC3-0CBF-7F0365AD3A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FF15380-8590-CB4C-AC10-83F75B072A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696468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1FE18-9C4A-60A5-A62C-BC65AE60D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DBA5F-7CDE-2742-4E76-15E48C4A21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3886200"/>
            <a:ext cx="3124200" cy="2971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C82485-9F56-6831-C241-39E3B2079E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3886200"/>
            <a:ext cx="3124200" cy="2971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BDD3F5-F133-752F-6FCE-BBD6612BE5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CD09EE8-2C64-3249-AA71-2A958E26BD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283328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686B0-882B-A6A1-5569-C0BC397C5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DECBEB-5936-4633-26BB-D244140FD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4B6225-DC16-43DD-07DF-6F54BAD77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06A7D7-A9DA-A345-AD5B-C2D8CBE75F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1E6973-5DF7-2A6D-6B36-EDE48F0E80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3EC27D-643E-B9CC-C9F5-5C8795E5A8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A7A66A-6EB5-0843-B545-119320990C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372190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C53F4-90E7-484B-6983-7349E8198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CFD6C2-CF8F-BBA4-6B9A-296E8B8AB9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EDF32C0-21AE-FB4E-B69C-CAB07CC9A9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130388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E359D5-62F8-27D0-339F-E8315F8E1B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3684011-BF77-5749-90D1-8F5AC111FE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482626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C7007-692D-54EE-E9BF-518893F1C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D6F2B-0E9E-17A5-86F4-AFE50D170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F69C54-ADE4-2812-67E0-D7635709C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7CEB6-039A-32E0-E0BD-5E328DF2B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F1863A2-CAB6-C041-B3F8-9DE82C6CE3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503444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7C1CB-1EA1-A19D-C5E6-DA3199302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75F0CE-EC7C-CF13-F9EB-FCD0298CC0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86FF5-AA50-FDFB-3650-0BECD5E776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7D8066-6070-5F00-2358-B0703B9B0D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CCC05B2-A5C4-D543-82FD-A69E440F49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962742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40A3F-E442-DAEA-A7CF-640EB4E57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1AF777-4B6C-7BB2-7EF7-84CFB2540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79A837-605D-4039-B1FA-240CBF501F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AF45351-0B8D-6A46-8114-81F8B82258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991462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BA51F4-4038-775C-2D09-1C8C5751FD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1828800"/>
            <a:ext cx="1943100" cy="5029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69EF34-B865-CDF6-B087-4FF92B2190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1828800"/>
            <a:ext cx="5676900" cy="5029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65921-09DE-0624-8BA7-9FBA466BDB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2741DA4-D1A5-C44A-88C5-6A26D6FAD1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867275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440FB-D2AF-6066-788B-D63F1B49C7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7238E-0366-8A41-73F9-B934724D8B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B82381-547A-1CDF-3CDB-E8629BA5A1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B16EB3-CEA8-FB4A-9BDA-84A447C832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684123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62EC6-018B-0AA9-D1AA-1926727A3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EA69B-56BF-2777-8967-B96A78183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ED7288-64C8-866A-E51B-EE177ECD8D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1353BC-B6BE-6C4A-BEBF-F71A0E2AE6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5573774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D50A5-E751-193F-BB7D-62FB96796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B880AE-3BEC-9090-D057-7CD6016316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2A2863-9F4F-0D7C-462B-89159C60ED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935CC9C-8A5A-F443-8CF0-60F8D228A4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6814889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765F0-A8FC-1C22-E79C-7A8664744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B47C9-D473-212E-C86F-C5584C01D5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1981200"/>
            <a:ext cx="39243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34689A-FA33-F6E3-9AA3-B26F3DE83D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9243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0150AD-E601-3DDA-9524-E8FDA59CE1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9CBB0F2-A23E-BC4B-BF22-E1D4BB62B7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774328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368FD-7070-B191-B75B-5E20DE150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90230-13F7-FC2D-E507-EF6834529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5EF7E6-CF05-7475-1A90-F206A8BA35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36F5A6-E600-9A0D-811D-08D7C0B317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73CFD0-7EE7-CA2D-9C85-C66F7E4289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70C1F2-090D-3A31-803B-CB8E5A7796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60EC239-8621-3844-9830-1CFFA7E7A2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871377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81094-716A-EBE4-9C8F-2E4FD655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B562FE-6865-A4E8-B8DB-565994C92C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EB90DAC-E721-1643-AFAF-1D1A20F068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9498216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3E87F0-0606-C344-DC41-F4BE8B2058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5CE1390-F3A1-2747-88B5-0BDDD32F1C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6176367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8D128-207B-1CFE-6EC0-A5F49CDA1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F23BE-92F6-39D4-7553-A5F0DEE09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F59F1-9F2E-0CDC-64D6-F922C1B97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224729-C9F5-3C7F-7F71-9880AAD6D7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02F275B-D1C4-6E41-8209-D5D2AAA02A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1094876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4E0C5-91FB-03C9-8121-3FABE9773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1E741F-9665-FFA6-CA5C-1A1DA35C8D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7EE37-ADF1-1205-B12B-1A40B0E1AB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23B5E-BDB9-AE62-AE93-F428EBFF34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F750877-98FD-1846-A4D2-C834C9D9FB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33782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68AD4-2436-523B-F3C6-C9881445F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705114-D7EB-BC18-91BB-42F9678248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858E61-61D9-507E-6D39-FB470BAA3D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907F6C9-EF4D-E146-9C84-6E3B325040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917567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C9FE8A-6202-EB64-ED17-6EB58B0085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72250" y="303213"/>
            <a:ext cx="2000250" cy="65547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BD7252-CEFC-C167-8180-392076B9D9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1500" y="303213"/>
            <a:ext cx="5848350" cy="65547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06CCE9-EB81-0F88-7A22-4B4493D1D0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8585219-FD2F-2D49-BEB4-11117DD0D1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152005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12802-E53F-5D41-82B5-FB6E6661C8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7955E0-01B9-156E-1648-13682CBF6D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6C6AE-7FD4-C528-3C3F-D1E709ED1B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796B582-71FF-A445-ACEF-0CB020C4BA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810507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777BB-BB63-9B1E-2D3C-0536DF547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D7459-74AC-E407-ECDC-668D08AA0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AB62A-B32D-3AB0-58FD-576113B80C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B0E6327-636C-EF43-9CF4-0A6B429807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08684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A9711-F214-71B2-F91B-EF9C8EDFB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CE9004-897E-C88A-C92C-47C3F0B27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4E9341-5FAD-3399-2B4B-329C98D3BD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880A81F-CE78-3149-B8C7-2A3A7580CF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4402656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EBEF8-4BFC-6160-35C8-51C85F3B3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4A028-ACD4-3DB8-3AB4-2C623CF8F3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B9E4AB-EBE4-5581-CFF8-FCD5219CDC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89F2D2-F525-E1BE-02B7-C36150DAD7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004225C-78E5-CA4A-AE56-257E89B7DF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004533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91AE8-2B76-BEFA-6102-808E23611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F503A5-416C-2596-F90D-522B08F153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90308B-5D58-1CD3-8BB9-D9B250A89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16692D-11FB-B3A4-8497-D6588DA389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46C6CC-C278-800B-048D-AA845B9469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C62001-9992-E9B6-A252-0F0187ECEE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A54BB41-66B2-794A-B840-278FCA0AA2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60483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03A84-54F0-C3C6-AD06-CD56B2D1D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49F57B-2689-EBD8-DD0D-6153A1C14D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939BD72-6F94-BD4F-9BB7-712BEFE60A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6726578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7A2F03-BDAD-73E5-0BF5-C25E38DC85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D31EF0C-FA34-7A47-A1D0-4B387A5462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6471183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AEAB3-A9AD-41F3-F01A-5538E013A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0D456-D5AA-4141-75E0-19D2357D4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24509-36FC-D717-4324-DE3F415135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8FBE7-A9B2-C5F4-CDCD-539C5286EA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2A06EAD-741B-104D-BF46-E883FAC8F4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5532461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BEE7B-789C-05BF-E89D-962DDADDE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9E169E-D9D1-3BF9-B357-6C41F4BAA8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C7F487-8947-6F37-DCE1-92132040DD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E9E8D7-D746-3864-7986-C1FD1B99BC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D2B5162-DBA8-D742-AC5E-7EB7FBC761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4748204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7CC68-13CE-5FC6-967F-6F5A9E852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5DD705-9018-8E94-DC4F-D641163B1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56DFA3-03CA-4928-4BE6-C1CB2F3E43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7B3B56E-5671-154C-A2B7-DD2956EAA8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362961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4F0E99-A6FE-1F2B-2CB6-116C4CFD69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647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53A772-F9B0-EDC2-474C-F73976D965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6477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A2300-C494-2036-E2D8-D0E86F536C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839847C-AA89-1B4C-AF8F-1544A13FD1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2457109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160CA-C3F0-805A-332C-599C4453AA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E91E13-C6A7-9BAB-985E-24D870D61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4C3AF-46EC-4280-112D-C4DC2919EE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819D44F-27BD-DD40-8E1E-C7FBA39CA1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507174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5C8DB-4050-3632-D559-FC28E9F93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6D190-95E9-0049-20D2-A2672A0EE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81C2EF-77F4-A0BE-3E1F-E73B02217A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06CF946-665F-2B4A-87B7-5B350FAADD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3987968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A21CA-2690-7B2F-96B0-3DFEA3A7D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49E689-7992-D4E9-A33D-9359F9AFC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FE124E-28D8-7A8F-3EDC-95A2D9C624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C029FBF-EFF1-3E43-B720-8C1CF08B0D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9501517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D1076-DE0C-DCB8-03FC-AC671DF76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DC341-4B8E-9B98-659A-84C82D8153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3886200"/>
            <a:ext cx="3124200" cy="2971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0AB0E1-EEF0-77DF-52A8-D5F2B022F5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3886200"/>
            <a:ext cx="3124200" cy="2971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F0231E-AB95-C71B-89BE-FBF01516EA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097053F-0DA5-9B4A-BE0D-6BC0253867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2541767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E326F-0C8A-3419-F41B-F2F10489D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DC051C-7420-A619-EE53-F3974D917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C2A9CB-675A-7E4A-8444-C6FC21DEEA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2F6EA1-7441-0FE8-CF26-957F7AA7B4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FB3F9B-4916-D13E-A92A-0DA94B91E1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25483E-D834-2948-676D-10CFFEA3BB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E31FFD2-9FE1-8E4D-B3AF-AFF13DCDA7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6626109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FC1F8-7ECE-A694-2B0D-D0A20DA3A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A335AE-8371-D0C6-85A7-0E1909DB3E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3858BE-EE6C-3A42-BA41-461659B9E4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2067199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F4DEEC-7B8F-6254-D8D7-20D56E4B1A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351CCC-1387-E349-9ED5-00092A4B0C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4696443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18486-C555-0D88-6962-0244E14B3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B4D01-8734-1A67-51AC-40113667D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11F62-6583-C020-4867-97151B71D5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42B344-1FB2-C07C-824E-22678E0C48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AAA3B7-7792-9C45-8E0C-615627175F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840389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99838-C99E-8291-4B83-92710F785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9DEF5B-2D1B-4840-D6CE-9FF1233BF4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7AD65-ED5C-7545-7841-BDCB87DC27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FA42A2-C3E4-D87F-14B4-E284E5296A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EBEF88D-FF36-1A42-BCB3-08312C891F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5159979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0111B-2713-6569-2799-09AE035E8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0C1339-14DB-CADC-645D-F067A2056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8FF0F2-37E0-2DF3-2F67-9B3A3F8B38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CB6634-6920-A841-89FE-85E3ABB8D1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8371878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F9B5A-0716-50F1-2237-B29CFCFD34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1828800"/>
            <a:ext cx="2057400" cy="5029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91F683-BE2C-59B6-886E-B9DBC3CE9F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1828800"/>
            <a:ext cx="6019800" cy="5029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9A378D-9018-BBE5-553B-ABD4347DB7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54D7765-3FF7-DB45-8360-57FBE7021D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432689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89C42411-D0B5-E4B8-02DE-ED73BA82FD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828800"/>
            <a:ext cx="77724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4CD21260-75C5-BF59-BC13-1977A70933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3886200"/>
            <a:ext cx="64008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Arial" panose="020B0604020202020204" pitchFamily="34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Arial" panose="020B0604020202020204" pitchFamily="34" charset="0"/>
              </a:rPr>
              <a:t>Second level</a:t>
            </a:r>
          </a:p>
          <a:p>
            <a:pPr lvl="2"/>
            <a:r>
              <a:rPr lang="en-US" altLang="en-US">
                <a:sym typeface="Arial" panose="020B0604020202020204" pitchFamily="34" charset="0"/>
              </a:rPr>
              <a:t>Third level</a:t>
            </a:r>
          </a:p>
          <a:p>
            <a:pPr lvl="3"/>
            <a:r>
              <a:rPr lang="en-US" altLang="en-US">
                <a:sym typeface="Arial" panose="020B0604020202020204" pitchFamily="34" charset="0"/>
              </a:rPr>
              <a:t>Fourth level</a:t>
            </a:r>
          </a:p>
          <a:p>
            <a:pPr lvl="4"/>
            <a:r>
              <a:rPr lang="en-US" altLang="en-US">
                <a:sym typeface="Arial" panose="020B0604020202020204" pitchFamily="34" charset="0"/>
              </a:rPr>
              <a:t>Fifth level</a:t>
            </a:r>
          </a:p>
        </p:txBody>
      </p:sp>
      <p:sp>
        <p:nvSpPr>
          <p:cNvPr id="1027" name="Text Box 3">
            <a:extLst>
              <a:ext uri="{FF2B5EF4-FFF2-40B4-BE49-F238E27FC236}">
                <a16:creationId xmlns:a16="http://schemas.microsoft.com/office/drawing/2014/main" id="{87F73CA0-2FF0-5325-16ED-6F45FDD2DBA7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348538" y="6248400"/>
            <a:ext cx="3127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cs typeface="Arial" panose="020B0604020202020204" pitchFamily="34" charset="0"/>
              </a:defRPr>
            </a:lvl1pPr>
          </a:lstStyle>
          <a:p>
            <a:fld id="{19390D33-76E9-CE4B-ADB8-EB180C75403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ransition/>
  <p:hf hdr="0" ftr="0" dt="0"/>
  <p:txStyles>
    <p:titleStyle>
      <a:lvl1pPr marL="39688"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4968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6pPr>
      <a:lvl7pPr marL="9540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7pPr>
      <a:lvl8pPr marL="14112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8pPr>
      <a:lvl9pPr marL="18684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9pPr>
    </p:titleStyle>
    <p:bodyStyle>
      <a:lvl1pPr marL="39688" algn="ctr" rtl="0" fontAlgn="base">
        <a:spcBef>
          <a:spcPts val="700"/>
        </a:spcBef>
        <a:spcAft>
          <a:spcPct val="0"/>
        </a:spcAft>
        <a:defRPr sz="32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446088" algn="ctr" rtl="0" fontAlgn="base">
        <a:spcBef>
          <a:spcPts val="600"/>
        </a:spcBef>
        <a:spcAft>
          <a:spcPct val="0"/>
        </a:spcAft>
        <a:defRPr sz="28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903288" algn="ctr" rtl="0" fontAlgn="base">
        <a:spcBef>
          <a:spcPts val="600"/>
        </a:spcBef>
        <a:spcAft>
          <a:spcPct val="0"/>
        </a:spcAft>
        <a:defRPr sz="24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360488" algn="ctr" rtl="0" fontAlgn="base">
        <a:spcBef>
          <a:spcPts val="5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1817688" algn="ctr" rtl="0" fontAlgn="base">
        <a:spcBef>
          <a:spcPts val="5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FB0AC4D7-8C99-328E-AECC-B9491D4AB1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303213"/>
            <a:ext cx="8001000" cy="167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" pitchFamily="2" charset="0"/>
              </a:rPr>
              <a:t>Click to edit Master title style</a:t>
            </a:r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65C4F397-4B8B-B8B7-AA75-4BA6CB22F6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1981200"/>
            <a:ext cx="80010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" pitchFamily="2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Helvetica" pitchFamily="2" charset="0"/>
              </a:rPr>
              <a:t>Second level</a:t>
            </a:r>
          </a:p>
          <a:p>
            <a:pPr lvl="2"/>
            <a:r>
              <a:rPr lang="en-US" altLang="en-US">
                <a:sym typeface="Helvetica" pitchFamily="2" charset="0"/>
              </a:rPr>
              <a:t>Third level</a:t>
            </a:r>
          </a:p>
          <a:p>
            <a:pPr lvl="3"/>
            <a:r>
              <a:rPr lang="en-US" altLang="en-US">
                <a:sym typeface="Helvetica" pitchFamily="2" charset="0"/>
              </a:rPr>
              <a:t>Fourth level</a:t>
            </a:r>
          </a:p>
          <a:p>
            <a:pPr lvl="4"/>
            <a:r>
              <a:rPr lang="en-US" altLang="en-US">
                <a:sym typeface="Helvetica" pitchFamily="2" charset="0"/>
              </a:rPr>
              <a:t>Fifth level</a:t>
            </a:r>
          </a:p>
        </p:txBody>
      </p:sp>
      <p:sp>
        <p:nvSpPr>
          <p:cNvPr id="2051" name="Text Box 3">
            <a:extLst>
              <a:ext uri="{FF2B5EF4-FFF2-40B4-BE49-F238E27FC236}">
                <a16:creationId xmlns:a16="http://schemas.microsoft.com/office/drawing/2014/main" id="{6D186A8D-60A6-E03D-4C3C-9EA8AEAC2504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034338" y="6248400"/>
            <a:ext cx="312737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+mn-lt"/>
                <a:ea typeface="Helvetica" pitchFamily="2" charset="0"/>
                <a:cs typeface="Helvetica" pitchFamily="2" charset="0"/>
                <a:sym typeface="Helvetica" pitchFamily="2" charset="0"/>
              </a:defRPr>
            </a:lvl1pPr>
          </a:lstStyle>
          <a:p>
            <a:fld id="{89D32882-6D4F-D74C-AA8D-8B0453F502A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/>
  <p:hf hdr="0" ftr="0" dt="0"/>
  <p:txStyles>
    <p:titleStyle>
      <a:lvl1pPr marL="39688" algn="l" rtl="0" fontAlgn="base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  <a:sym typeface="Helvetica" pitchFamily="2" charset="0"/>
        </a:defRPr>
      </a:lvl1pPr>
      <a:lvl2pPr marL="39688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" pitchFamily="2" charset="0"/>
          <a:ea typeface="ヒラギノ角ゴ ProN W3" charset="0"/>
          <a:cs typeface="ヒラギノ角ゴ ProN W3" charset="0"/>
          <a:sym typeface="Helvetica" pitchFamily="2" charset="0"/>
        </a:defRPr>
      </a:lvl2pPr>
      <a:lvl3pPr marL="39688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" pitchFamily="2" charset="0"/>
          <a:ea typeface="ヒラギノ角ゴ ProN W3" charset="0"/>
          <a:cs typeface="ヒラギノ角ゴ ProN W3" charset="0"/>
          <a:sym typeface="Helvetica" pitchFamily="2" charset="0"/>
        </a:defRPr>
      </a:lvl3pPr>
      <a:lvl4pPr marL="39688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" pitchFamily="2" charset="0"/>
          <a:ea typeface="ヒラギノ角ゴ ProN W3" charset="0"/>
          <a:cs typeface="ヒラギノ角ゴ ProN W3" charset="0"/>
          <a:sym typeface="Helvetica" pitchFamily="2" charset="0"/>
        </a:defRPr>
      </a:lvl4pPr>
      <a:lvl5pPr marL="39688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" pitchFamily="2" charset="0"/>
          <a:ea typeface="ヒラギノ角ゴ ProN W3" charset="0"/>
          <a:cs typeface="ヒラギノ角ゴ ProN W3" charset="0"/>
          <a:sym typeface="Helvetica" pitchFamily="2" charset="0"/>
        </a:defRPr>
      </a:lvl5pPr>
      <a:lvl6pPr marL="496888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" pitchFamily="2" charset="0"/>
          <a:ea typeface="ヒラギノ角ゴ ProN W3" charset="0"/>
          <a:cs typeface="ヒラギノ角ゴ ProN W3" charset="0"/>
          <a:sym typeface="Helvetica" pitchFamily="2" charset="0"/>
        </a:defRPr>
      </a:lvl6pPr>
      <a:lvl7pPr marL="954088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" pitchFamily="2" charset="0"/>
          <a:ea typeface="ヒラギノ角ゴ ProN W3" charset="0"/>
          <a:cs typeface="ヒラギノ角ゴ ProN W3" charset="0"/>
          <a:sym typeface="Helvetica" pitchFamily="2" charset="0"/>
        </a:defRPr>
      </a:lvl7pPr>
      <a:lvl8pPr marL="1411288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" pitchFamily="2" charset="0"/>
          <a:ea typeface="ヒラギノ角ゴ ProN W3" charset="0"/>
          <a:cs typeface="ヒラギノ角ゴ ProN W3" charset="0"/>
          <a:sym typeface="Helvetica" pitchFamily="2" charset="0"/>
        </a:defRPr>
      </a:lvl8pPr>
      <a:lvl9pPr marL="1868488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" pitchFamily="2" charset="0"/>
          <a:ea typeface="ヒラギノ角ゴ ProN W3" charset="0"/>
          <a:cs typeface="ヒラギノ角ゴ ProN W3" charset="0"/>
          <a:sym typeface="Helvetica" pitchFamily="2" charset="0"/>
        </a:defRPr>
      </a:lvl9pPr>
    </p:titleStyle>
    <p:bodyStyle>
      <a:lvl1pPr marL="442913" indent="-352425" algn="l" rtl="0" fontAlgn="base">
        <a:lnSpc>
          <a:spcPct val="110000"/>
        </a:lnSpc>
        <a:spcBef>
          <a:spcPts val="800"/>
        </a:spcBef>
        <a:spcAft>
          <a:spcPct val="0"/>
        </a:spcAft>
        <a:buClr>
          <a:srgbClr val="960000"/>
        </a:buClr>
        <a:buSzPct val="100000"/>
        <a:buFont typeface="Wingdings" pitchFamily="2" charset="2"/>
        <a:buChar char="ü"/>
        <a:defRPr sz="3200" kern="1200">
          <a:solidFill>
            <a:schemeClr val="tx1"/>
          </a:solidFill>
          <a:latin typeface="+mn-lt"/>
          <a:ea typeface="+mn-ea"/>
          <a:cs typeface="+mn-cs"/>
          <a:sym typeface="Helvetica" pitchFamily="2" charset="0"/>
        </a:defRPr>
      </a:lvl1pPr>
      <a:lvl2pPr marL="908050" indent="-350838" algn="l" rtl="0" fontAlgn="base">
        <a:spcBef>
          <a:spcPts val="700"/>
        </a:spcBef>
        <a:spcAft>
          <a:spcPct val="0"/>
        </a:spcAft>
        <a:buClr>
          <a:srgbClr val="FF8000"/>
        </a:buClr>
        <a:buSzPct val="100000"/>
        <a:buFont typeface="Wingdings" pitchFamily="2" charset="2"/>
        <a:buChar char="ü"/>
        <a:defRPr sz="2800" kern="1200">
          <a:solidFill>
            <a:schemeClr val="tx1"/>
          </a:solidFill>
          <a:latin typeface="+mn-lt"/>
          <a:ea typeface="+mn-ea"/>
          <a:cs typeface="+mn-cs"/>
          <a:sym typeface="Helvetica" pitchFamily="2" charset="0"/>
        </a:defRPr>
      </a:lvl2pPr>
      <a:lvl3pPr marL="1360488" indent="-317500" algn="l" rtl="0" fontAlgn="base">
        <a:spcBef>
          <a:spcPts val="600"/>
        </a:spcBef>
        <a:spcAft>
          <a:spcPct val="0"/>
        </a:spcAft>
        <a:buClr>
          <a:srgbClr val="99CC00"/>
        </a:buClr>
        <a:buSzPct val="100000"/>
        <a:buFont typeface="Wingdings" pitchFamily="2" charset="2"/>
        <a:buChar char="ü"/>
        <a:defRPr sz="2400" kern="1200">
          <a:solidFill>
            <a:schemeClr val="tx1"/>
          </a:solidFill>
          <a:latin typeface="+mn-lt"/>
          <a:ea typeface="+mn-ea"/>
          <a:cs typeface="+mn-cs"/>
          <a:sym typeface="Helvetica" pitchFamily="2" charset="0"/>
        </a:defRPr>
      </a:lvl3pPr>
      <a:lvl4pPr marL="1833563" indent="-301625" algn="l" rtl="0" fontAlgn="base">
        <a:spcBef>
          <a:spcPts val="500"/>
        </a:spcBef>
        <a:spcAft>
          <a:spcPct val="0"/>
        </a:spcAft>
        <a:buClr>
          <a:srgbClr val="4068AC"/>
        </a:buClr>
        <a:buSzPct val="100000"/>
        <a:buFont typeface="Wingdings" pitchFamily="2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  <a:sym typeface="Helvetica" pitchFamily="2" charset="0"/>
        </a:defRPr>
      </a:lvl4pPr>
      <a:lvl5pPr marL="2336800" indent="-295275" algn="l" rtl="0" fontAlgn="base">
        <a:spcBef>
          <a:spcPts val="500"/>
        </a:spcBef>
        <a:spcAft>
          <a:spcPct val="0"/>
        </a:spcAft>
        <a:buClr>
          <a:srgbClr val="FFFFFF"/>
        </a:buClr>
        <a:buSzPct val="100000"/>
        <a:buFont typeface="Wingdings" pitchFamily="2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  <a:sym typeface="Helvetica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>
            <a:extLst>
              <a:ext uri="{FF2B5EF4-FFF2-40B4-BE49-F238E27FC236}">
                <a16:creationId xmlns:a16="http://schemas.microsoft.com/office/drawing/2014/main" id="{BF9A2ABF-3AAC-543F-B7E0-10A30BCD91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1A1ACFAF-EFB6-7B1B-44DC-B13E953308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Arial" panose="020B0604020202020204" pitchFamily="34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Arial" panose="020B0604020202020204" pitchFamily="34" charset="0"/>
              </a:rPr>
              <a:t>Second level</a:t>
            </a:r>
          </a:p>
          <a:p>
            <a:pPr lvl="2"/>
            <a:r>
              <a:rPr lang="en-US" altLang="en-US">
                <a:sym typeface="Arial" panose="020B0604020202020204" pitchFamily="34" charset="0"/>
              </a:rPr>
              <a:t>Third level</a:t>
            </a:r>
          </a:p>
          <a:p>
            <a:pPr lvl="3"/>
            <a:r>
              <a:rPr lang="en-US" altLang="en-US">
                <a:sym typeface="Arial" panose="020B0604020202020204" pitchFamily="34" charset="0"/>
              </a:rPr>
              <a:t>Fourth level</a:t>
            </a:r>
          </a:p>
          <a:p>
            <a:pPr lvl="4"/>
            <a:r>
              <a:rPr lang="en-US" altLang="en-US">
                <a:sym typeface="Arial" panose="020B0604020202020204" pitchFamily="34" charset="0"/>
              </a:rPr>
              <a:t>Fifth level</a:t>
            </a: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C1771634-96E9-C729-7068-0B10B0303529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348538" y="6248400"/>
            <a:ext cx="3127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cs typeface="Arial" panose="020B0604020202020204" pitchFamily="34" charset="0"/>
              </a:defRPr>
            </a:lvl1pPr>
          </a:lstStyle>
          <a:p>
            <a:fld id="{E0719D5C-BC86-724C-A362-F98A68EC758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/>
  <p:hf hdr="0" ftr="0" dt="0"/>
  <p:txStyles>
    <p:titleStyle>
      <a:lvl1pPr marL="39688"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4968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6pPr>
      <a:lvl7pPr marL="9540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7pPr>
      <a:lvl8pPr marL="14112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8pPr>
      <a:lvl9pPr marL="18684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9pPr>
    </p:titleStyle>
    <p:bodyStyle>
      <a:lvl1pPr marL="382588" indent="-342900" algn="l" rtl="0" fontAlgn="base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731838" indent="-285750" algn="l" rtl="0" fontAlgn="base">
        <a:spcBef>
          <a:spcPts val="600"/>
        </a:spcBef>
        <a:spcAft>
          <a:spcPct val="0"/>
        </a:spcAft>
        <a:buSzPct val="100000"/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131888" indent="-228600" algn="l" rtl="0" fontAlgn="base">
        <a:spcBef>
          <a:spcPts val="600"/>
        </a:spcBef>
        <a:spcAft>
          <a:spcPct val="0"/>
        </a:spcAft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589088" indent="-228600" algn="l" rtl="0" fontAlgn="base"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046288" indent="-228600" algn="l" rtl="0" fontAlgn="base"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60" name="Group 64">
            <a:extLst>
              <a:ext uri="{FF2B5EF4-FFF2-40B4-BE49-F238E27FC236}">
                <a16:creationId xmlns:a16="http://schemas.microsoft.com/office/drawing/2014/main" id="{BFC9A47C-078D-DEDD-3676-FFA1C93A5D0E}"/>
              </a:ext>
            </a:extLst>
          </p:cNvPr>
          <p:cNvGrpSpPr>
            <a:grpSpLocks/>
          </p:cNvGrpSpPr>
          <p:nvPr/>
        </p:nvGrpSpPr>
        <p:grpSpPr bwMode="auto">
          <a:xfrm>
            <a:off x="0" y="3124200"/>
            <a:ext cx="9144000" cy="3581400"/>
            <a:chOff x="0" y="0"/>
            <a:chExt cx="5760" cy="2256"/>
          </a:xfrm>
        </p:grpSpPr>
        <p:sp>
          <p:nvSpPr>
            <p:cNvPr id="4097" name="Rectangle 1">
              <a:extLst>
                <a:ext uri="{FF2B5EF4-FFF2-40B4-BE49-F238E27FC236}">
                  <a16:creationId xmlns:a16="http://schemas.microsoft.com/office/drawing/2014/main" id="{E5243F3F-CC83-0162-7B6C-5218E72CC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8" name="Rectangle 2">
              <a:extLst>
                <a:ext uri="{FF2B5EF4-FFF2-40B4-BE49-F238E27FC236}">
                  <a16:creationId xmlns:a16="http://schemas.microsoft.com/office/drawing/2014/main" id="{CC7AD345-F4B9-54CE-B7F3-001F36D806D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9" name="Rectangle 3">
              <a:extLst>
                <a:ext uri="{FF2B5EF4-FFF2-40B4-BE49-F238E27FC236}">
                  <a16:creationId xmlns:a16="http://schemas.microsoft.com/office/drawing/2014/main" id="{0091C1B9-367B-27F6-8F01-AE3EC610B1D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0" name="Rectangle 4">
              <a:extLst>
                <a:ext uri="{FF2B5EF4-FFF2-40B4-BE49-F238E27FC236}">
                  <a16:creationId xmlns:a16="http://schemas.microsoft.com/office/drawing/2014/main" id="{17C1AFB6-F57E-8B1A-30A1-B856F36BD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1" name="Rectangle 5">
              <a:extLst>
                <a:ext uri="{FF2B5EF4-FFF2-40B4-BE49-F238E27FC236}">
                  <a16:creationId xmlns:a16="http://schemas.microsoft.com/office/drawing/2014/main" id="{9B6D59E2-CE99-55B3-DF3F-A5B5847964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2" name="Rectangle 6">
              <a:extLst>
                <a:ext uri="{FF2B5EF4-FFF2-40B4-BE49-F238E27FC236}">
                  <a16:creationId xmlns:a16="http://schemas.microsoft.com/office/drawing/2014/main" id="{5199164E-0AC5-3ACD-E1F2-6625EE8F2E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3" name="Rectangle 7">
              <a:extLst>
                <a:ext uri="{FF2B5EF4-FFF2-40B4-BE49-F238E27FC236}">
                  <a16:creationId xmlns:a16="http://schemas.microsoft.com/office/drawing/2014/main" id="{E555AF13-6890-6B9E-1D2C-8AC90E77DFC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4" name="Rectangle 8">
              <a:extLst>
                <a:ext uri="{FF2B5EF4-FFF2-40B4-BE49-F238E27FC236}">
                  <a16:creationId xmlns:a16="http://schemas.microsoft.com/office/drawing/2014/main" id="{8A86B557-B670-91C8-9B18-E79258D15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5" name="Rectangle 9">
              <a:extLst>
                <a:ext uri="{FF2B5EF4-FFF2-40B4-BE49-F238E27FC236}">
                  <a16:creationId xmlns:a16="http://schemas.microsoft.com/office/drawing/2014/main" id="{777E7E9E-22EA-AD02-4270-818303164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6" name="Rectangle 10">
              <a:extLst>
                <a:ext uri="{FF2B5EF4-FFF2-40B4-BE49-F238E27FC236}">
                  <a16:creationId xmlns:a16="http://schemas.microsoft.com/office/drawing/2014/main" id="{8710DC30-7D05-CEF6-CEAE-371B2127CD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7" name="Rectangle 11">
              <a:extLst>
                <a:ext uri="{FF2B5EF4-FFF2-40B4-BE49-F238E27FC236}">
                  <a16:creationId xmlns:a16="http://schemas.microsoft.com/office/drawing/2014/main" id="{77264832-BCCD-AABA-6F2D-7A6210BB5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8" name="Rectangle 12">
              <a:extLst>
                <a:ext uri="{FF2B5EF4-FFF2-40B4-BE49-F238E27FC236}">
                  <a16:creationId xmlns:a16="http://schemas.microsoft.com/office/drawing/2014/main" id="{56A08C6D-C752-F166-5A66-F9399907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9" name="Rectangle 13">
              <a:extLst>
                <a:ext uri="{FF2B5EF4-FFF2-40B4-BE49-F238E27FC236}">
                  <a16:creationId xmlns:a16="http://schemas.microsoft.com/office/drawing/2014/main" id="{B9F6EF92-C338-40D7-DE6F-0F30F418C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10" name="Rectangle 14">
              <a:extLst>
                <a:ext uri="{FF2B5EF4-FFF2-40B4-BE49-F238E27FC236}">
                  <a16:creationId xmlns:a16="http://schemas.microsoft.com/office/drawing/2014/main" id="{211E6B80-EA1C-4ECF-9D43-B597A954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11" name="Rectangle 15">
              <a:extLst>
                <a:ext uri="{FF2B5EF4-FFF2-40B4-BE49-F238E27FC236}">
                  <a16:creationId xmlns:a16="http://schemas.microsoft.com/office/drawing/2014/main" id="{F5D1A72B-DF22-344B-6B9C-5A0F48407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12" name="Rectangle 16">
              <a:extLst>
                <a:ext uri="{FF2B5EF4-FFF2-40B4-BE49-F238E27FC236}">
                  <a16:creationId xmlns:a16="http://schemas.microsoft.com/office/drawing/2014/main" id="{4333C7B6-16B7-BD5E-8A15-B1C0400064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13" name="Rectangle 17">
              <a:extLst>
                <a:ext uri="{FF2B5EF4-FFF2-40B4-BE49-F238E27FC236}">
                  <a16:creationId xmlns:a16="http://schemas.microsoft.com/office/drawing/2014/main" id="{DDCA775A-1AB1-A855-3DD9-6A4F70070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14" name="Rectangle 18">
              <a:extLst>
                <a:ext uri="{FF2B5EF4-FFF2-40B4-BE49-F238E27FC236}">
                  <a16:creationId xmlns:a16="http://schemas.microsoft.com/office/drawing/2014/main" id="{ABC0AD51-F1CA-B4BB-A1CE-489B607054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15" name="Rectangle 19">
              <a:extLst>
                <a:ext uri="{FF2B5EF4-FFF2-40B4-BE49-F238E27FC236}">
                  <a16:creationId xmlns:a16="http://schemas.microsoft.com/office/drawing/2014/main" id="{A95682E0-F037-4E61-71B1-B710DC09B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16" name="Rectangle 20">
              <a:extLst>
                <a:ext uri="{FF2B5EF4-FFF2-40B4-BE49-F238E27FC236}">
                  <a16:creationId xmlns:a16="http://schemas.microsoft.com/office/drawing/2014/main" id="{C09351EB-097C-2672-DDB5-E6941F452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17" name="Rectangle 21">
              <a:extLst>
                <a:ext uri="{FF2B5EF4-FFF2-40B4-BE49-F238E27FC236}">
                  <a16:creationId xmlns:a16="http://schemas.microsoft.com/office/drawing/2014/main" id="{6C4FC9A3-0E2C-9FEF-A070-33512F1B6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18" name="Rectangle 22">
              <a:extLst>
                <a:ext uri="{FF2B5EF4-FFF2-40B4-BE49-F238E27FC236}">
                  <a16:creationId xmlns:a16="http://schemas.microsoft.com/office/drawing/2014/main" id="{7BFF40AB-07BA-A6F1-5B06-81772C8E0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19" name="Rectangle 23">
              <a:extLst>
                <a:ext uri="{FF2B5EF4-FFF2-40B4-BE49-F238E27FC236}">
                  <a16:creationId xmlns:a16="http://schemas.microsoft.com/office/drawing/2014/main" id="{B1A412CF-5249-8F98-DB0E-E26D6E0CF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20" name="Rectangle 24">
              <a:extLst>
                <a:ext uri="{FF2B5EF4-FFF2-40B4-BE49-F238E27FC236}">
                  <a16:creationId xmlns:a16="http://schemas.microsoft.com/office/drawing/2014/main" id="{A9922F57-520A-E586-6F18-768A76447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21" name="Rectangle 25">
              <a:extLst>
                <a:ext uri="{FF2B5EF4-FFF2-40B4-BE49-F238E27FC236}">
                  <a16:creationId xmlns:a16="http://schemas.microsoft.com/office/drawing/2014/main" id="{7F29808A-1E4B-D726-3A7A-2213BCA33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22" name="Rectangle 26">
              <a:extLst>
                <a:ext uri="{FF2B5EF4-FFF2-40B4-BE49-F238E27FC236}">
                  <a16:creationId xmlns:a16="http://schemas.microsoft.com/office/drawing/2014/main" id="{31435C71-DC55-D3F4-FAB0-E9F8D50BC4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23" name="Rectangle 27">
              <a:extLst>
                <a:ext uri="{FF2B5EF4-FFF2-40B4-BE49-F238E27FC236}">
                  <a16:creationId xmlns:a16="http://schemas.microsoft.com/office/drawing/2014/main" id="{F35FC7A3-9F87-BB36-937E-61DC820B6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24" name="Rectangle 28">
              <a:extLst>
                <a:ext uri="{FF2B5EF4-FFF2-40B4-BE49-F238E27FC236}">
                  <a16:creationId xmlns:a16="http://schemas.microsoft.com/office/drawing/2014/main" id="{13AB9A98-64A0-413E-5282-2FF0E9523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25" name="Rectangle 29">
              <a:extLst>
                <a:ext uri="{FF2B5EF4-FFF2-40B4-BE49-F238E27FC236}">
                  <a16:creationId xmlns:a16="http://schemas.microsoft.com/office/drawing/2014/main" id="{0CF01CBC-903E-B949-A440-CAE1B5202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26" name="Rectangle 30">
              <a:extLst>
                <a:ext uri="{FF2B5EF4-FFF2-40B4-BE49-F238E27FC236}">
                  <a16:creationId xmlns:a16="http://schemas.microsoft.com/office/drawing/2014/main" id="{D0DE318F-7863-581A-DF9D-113C13E99B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27" name="Rectangle 31">
              <a:extLst>
                <a:ext uri="{FF2B5EF4-FFF2-40B4-BE49-F238E27FC236}">
                  <a16:creationId xmlns:a16="http://schemas.microsoft.com/office/drawing/2014/main" id="{C2FDAADC-25EC-DFC1-6650-5776C63FA1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28" name="Rectangle 32">
              <a:extLst>
                <a:ext uri="{FF2B5EF4-FFF2-40B4-BE49-F238E27FC236}">
                  <a16:creationId xmlns:a16="http://schemas.microsoft.com/office/drawing/2014/main" id="{5C2BEF74-7622-448E-DCC9-2AB2FF35A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29" name="Rectangle 33">
              <a:extLst>
                <a:ext uri="{FF2B5EF4-FFF2-40B4-BE49-F238E27FC236}">
                  <a16:creationId xmlns:a16="http://schemas.microsoft.com/office/drawing/2014/main" id="{302E1CB9-BCB5-866B-CECD-3C9B2A401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30" name="Rectangle 34">
              <a:extLst>
                <a:ext uri="{FF2B5EF4-FFF2-40B4-BE49-F238E27FC236}">
                  <a16:creationId xmlns:a16="http://schemas.microsoft.com/office/drawing/2014/main" id="{1263BFDF-3C3E-EA73-E07E-2456C092B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31" name="Rectangle 35">
              <a:extLst>
                <a:ext uri="{FF2B5EF4-FFF2-40B4-BE49-F238E27FC236}">
                  <a16:creationId xmlns:a16="http://schemas.microsoft.com/office/drawing/2014/main" id="{1BBCAD87-F891-7301-1954-8AE8A866B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32" name="Rectangle 36">
              <a:extLst>
                <a:ext uri="{FF2B5EF4-FFF2-40B4-BE49-F238E27FC236}">
                  <a16:creationId xmlns:a16="http://schemas.microsoft.com/office/drawing/2014/main" id="{5FCC3D96-B91F-109F-D018-C23798A12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33" name="Rectangle 37">
              <a:extLst>
                <a:ext uri="{FF2B5EF4-FFF2-40B4-BE49-F238E27FC236}">
                  <a16:creationId xmlns:a16="http://schemas.microsoft.com/office/drawing/2014/main" id="{554D4035-6B63-3215-F75A-78A7C1D0F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34" name="Rectangle 38">
              <a:extLst>
                <a:ext uri="{FF2B5EF4-FFF2-40B4-BE49-F238E27FC236}">
                  <a16:creationId xmlns:a16="http://schemas.microsoft.com/office/drawing/2014/main" id="{325BB59B-42B3-8CCB-C4F5-FCE011904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35" name="Rectangle 39">
              <a:extLst>
                <a:ext uri="{FF2B5EF4-FFF2-40B4-BE49-F238E27FC236}">
                  <a16:creationId xmlns:a16="http://schemas.microsoft.com/office/drawing/2014/main" id="{40FECB8A-9288-F797-A0F9-D0D944698C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36" name="Rectangle 40">
              <a:extLst>
                <a:ext uri="{FF2B5EF4-FFF2-40B4-BE49-F238E27FC236}">
                  <a16:creationId xmlns:a16="http://schemas.microsoft.com/office/drawing/2014/main" id="{6A22BF7E-3845-CAAD-4B13-A5AD81D38F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37" name="Rectangle 41">
              <a:extLst>
                <a:ext uri="{FF2B5EF4-FFF2-40B4-BE49-F238E27FC236}">
                  <a16:creationId xmlns:a16="http://schemas.microsoft.com/office/drawing/2014/main" id="{D71140F4-8F5C-A123-E88F-95DE8400C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38" name="Rectangle 42">
              <a:extLst>
                <a:ext uri="{FF2B5EF4-FFF2-40B4-BE49-F238E27FC236}">
                  <a16:creationId xmlns:a16="http://schemas.microsoft.com/office/drawing/2014/main" id="{8D48D734-CF1B-8E1E-D106-2B51BCB074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39" name="Rectangle 43">
              <a:extLst>
                <a:ext uri="{FF2B5EF4-FFF2-40B4-BE49-F238E27FC236}">
                  <a16:creationId xmlns:a16="http://schemas.microsoft.com/office/drawing/2014/main" id="{9A8E3A67-FCF0-1320-EFF3-B05C18FA6A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40" name="Rectangle 44">
              <a:extLst>
                <a:ext uri="{FF2B5EF4-FFF2-40B4-BE49-F238E27FC236}">
                  <a16:creationId xmlns:a16="http://schemas.microsoft.com/office/drawing/2014/main" id="{76F6BE32-BCAC-DB60-4169-6645A7470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41" name="Rectangle 45">
              <a:extLst>
                <a:ext uri="{FF2B5EF4-FFF2-40B4-BE49-F238E27FC236}">
                  <a16:creationId xmlns:a16="http://schemas.microsoft.com/office/drawing/2014/main" id="{1C26C490-9165-AC15-2878-72DB8D342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42" name="Rectangle 46">
              <a:extLst>
                <a:ext uri="{FF2B5EF4-FFF2-40B4-BE49-F238E27FC236}">
                  <a16:creationId xmlns:a16="http://schemas.microsoft.com/office/drawing/2014/main" id="{77879B22-C4E8-C661-B7AB-071433658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43" name="Rectangle 47">
              <a:extLst>
                <a:ext uri="{FF2B5EF4-FFF2-40B4-BE49-F238E27FC236}">
                  <a16:creationId xmlns:a16="http://schemas.microsoft.com/office/drawing/2014/main" id="{4A86FEA9-C910-0AB1-46D5-FBD090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44" name="Rectangle 48">
              <a:extLst>
                <a:ext uri="{FF2B5EF4-FFF2-40B4-BE49-F238E27FC236}">
                  <a16:creationId xmlns:a16="http://schemas.microsoft.com/office/drawing/2014/main" id="{85D245A4-901E-3939-B600-12C4B0FF9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45" name="Rectangle 49">
              <a:extLst>
                <a:ext uri="{FF2B5EF4-FFF2-40B4-BE49-F238E27FC236}">
                  <a16:creationId xmlns:a16="http://schemas.microsoft.com/office/drawing/2014/main" id="{D4B3A1B2-FE78-6753-8796-67187AF8F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46" name="Rectangle 50">
              <a:extLst>
                <a:ext uri="{FF2B5EF4-FFF2-40B4-BE49-F238E27FC236}">
                  <a16:creationId xmlns:a16="http://schemas.microsoft.com/office/drawing/2014/main" id="{650C9A12-B240-3792-11DD-BA552EE92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47" name="Rectangle 51">
              <a:extLst>
                <a:ext uri="{FF2B5EF4-FFF2-40B4-BE49-F238E27FC236}">
                  <a16:creationId xmlns:a16="http://schemas.microsoft.com/office/drawing/2014/main" id="{ADCCA78B-22B5-288A-DF7B-C4391DAB8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48" name="Rectangle 52">
              <a:extLst>
                <a:ext uri="{FF2B5EF4-FFF2-40B4-BE49-F238E27FC236}">
                  <a16:creationId xmlns:a16="http://schemas.microsoft.com/office/drawing/2014/main" id="{8DA61587-F40B-0953-E1D7-2C85897D2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49" name="Rectangle 53">
              <a:extLst>
                <a:ext uri="{FF2B5EF4-FFF2-40B4-BE49-F238E27FC236}">
                  <a16:creationId xmlns:a16="http://schemas.microsoft.com/office/drawing/2014/main" id="{DDC0510D-5F76-E5F5-B641-C6D719A5D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50" name="Rectangle 54">
              <a:extLst>
                <a:ext uri="{FF2B5EF4-FFF2-40B4-BE49-F238E27FC236}">
                  <a16:creationId xmlns:a16="http://schemas.microsoft.com/office/drawing/2014/main" id="{C35DCBCB-0FF7-9131-B3FB-724EE34E67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51" name="Rectangle 55">
              <a:extLst>
                <a:ext uri="{FF2B5EF4-FFF2-40B4-BE49-F238E27FC236}">
                  <a16:creationId xmlns:a16="http://schemas.microsoft.com/office/drawing/2014/main" id="{8D761465-578C-3FEB-C7DC-DF41B3CB3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52" name="Rectangle 56">
              <a:extLst>
                <a:ext uri="{FF2B5EF4-FFF2-40B4-BE49-F238E27FC236}">
                  <a16:creationId xmlns:a16="http://schemas.microsoft.com/office/drawing/2014/main" id="{BAF334A5-A5BD-62B2-B2A0-98D8BD28B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53" name="Rectangle 57">
              <a:extLst>
                <a:ext uri="{FF2B5EF4-FFF2-40B4-BE49-F238E27FC236}">
                  <a16:creationId xmlns:a16="http://schemas.microsoft.com/office/drawing/2014/main" id="{1E979DC3-566E-E947-4CC5-4A3B9DC0E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54" name="Rectangle 58">
              <a:extLst>
                <a:ext uri="{FF2B5EF4-FFF2-40B4-BE49-F238E27FC236}">
                  <a16:creationId xmlns:a16="http://schemas.microsoft.com/office/drawing/2014/main" id="{EB5AE56A-8D24-4E0C-829E-B035EF0C35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55" name="Rectangle 59">
              <a:extLst>
                <a:ext uri="{FF2B5EF4-FFF2-40B4-BE49-F238E27FC236}">
                  <a16:creationId xmlns:a16="http://schemas.microsoft.com/office/drawing/2014/main" id="{BB05377D-D479-0648-4D9B-854519A9B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56" name="Rectangle 60">
              <a:extLst>
                <a:ext uri="{FF2B5EF4-FFF2-40B4-BE49-F238E27FC236}">
                  <a16:creationId xmlns:a16="http://schemas.microsoft.com/office/drawing/2014/main" id="{1D1E2138-93B8-BA8E-0CEA-0B680243E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57" name="Rectangle 61">
              <a:extLst>
                <a:ext uri="{FF2B5EF4-FFF2-40B4-BE49-F238E27FC236}">
                  <a16:creationId xmlns:a16="http://schemas.microsoft.com/office/drawing/2014/main" id="{26899F2D-0069-7563-8999-11A282EEB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58" name="Rectangle 62">
              <a:extLst>
                <a:ext uri="{FF2B5EF4-FFF2-40B4-BE49-F238E27FC236}">
                  <a16:creationId xmlns:a16="http://schemas.microsoft.com/office/drawing/2014/main" id="{82C68B66-8196-5D0A-FD2A-2115FC5F1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59" name="Rectangle 63">
              <a:extLst>
                <a:ext uri="{FF2B5EF4-FFF2-40B4-BE49-F238E27FC236}">
                  <a16:creationId xmlns:a16="http://schemas.microsoft.com/office/drawing/2014/main" id="{7F670372-51FC-0F74-6706-DE47F62D3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4161" name="Rectangle 65">
            <a:extLst>
              <a:ext uri="{FF2B5EF4-FFF2-40B4-BE49-F238E27FC236}">
                <a16:creationId xmlns:a16="http://schemas.microsoft.com/office/drawing/2014/main" id="{2FB411EA-D26A-470E-F081-3AB5B54BAE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828800"/>
            <a:ext cx="82296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" pitchFamily="2" charset="0"/>
              </a:rPr>
              <a:t>Click to edit Master title style</a:t>
            </a:r>
          </a:p>
        </p:txBody>
      </p:sp>
      <p:sp>
        <p:nvSpPr>
          <p:cNvPr id="4162" name="Rectangle 66">
            <a:extLst>
              <a:ext uri="{FF2B5EF4-FFF2-40B4-BE49-F238E27FC236}">
                <a16:creationId xmlns:a16="http://schemas.microsoft.com/office/drawing/2014/main" id="{E355A107-6FA8-9787-47B2-1EF2C2E65D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3886200"/>
            <a:ext cx="64008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" pitchFamily="2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Helvetica" pitchFamily="2" charset="0"/>
              </a:rPr>
              <a:t>Second level</a:t>
            </a:r>
          </a:p>
          <a:p>
            <a:pPr lvl="2"/>
            <a:r>
              <a:rPr lang="en-US" altLang="en-US">
                <a:sym typeface="Helvetica" pitchFamily="2" charset="0"/>
              </a:rPr>
              <a:t>Third level</a:t>
            </a:r>
          </a:p>
          <a:p>
            <a:pPr lvl="3"/>
            <a:r>
              <a:rPr lang="en-US" altLang="en-US">
                <a:sym typeface="Helvetica" pitchFamily="2" charset="0"/>
              </a:rPr>
              <a:t>Fourth level</a:t>
            </a:r>
          </a:p>
          <a:p>
            <a:pPr lvl="4"/>
            <a:r>
              <a:rPr lang="en-US" altLang="en-US">
                <a:sym typeface="Helvetica" pitchFamily="2" charset="0"/>
              </a:rPr>
              <a:t>Fifth level</a:t>
            </a:r>
          </a:p>
        </p:txBody>
      </p:sp>
      <p:sp>
        <p:nvSpPr>
          <p:cNvPr id="4163" name="Freeform 67">
            <a:extLst>
              <a:ext uri="{FF2B5EF4-FFF2-40B4-BE49-F238E27FC236}">
                <a16:creationId xmlns:a16="http://schemas.microsoft.com/office/drawing/2014/main" id="{C81F8366-31AD-5972-1864-F0BE9ED47EAD}"/>
              </a:ext>
            </a:extLst>
          </p:cNvPr>
          <p:cNvSpPr>
            <a:spLocks/>
          </p:cNvSpPr>
          <p:nvPr/>
        </p:nvSpPr>
        <p:spPr bwMode="auto">
          <a:xfrm rot="-5400000">
            <a:off x="3869532" y="1004094"/>
            <a:ext cx="150812" cy="4845050"/>
          </a:xfrm>
          <a:custGeom>
            <a:avLst/>
            <a:gdLst>
              <a:gd name="T0" fmla="*/ 2728 w 21600"/>
              <a:gd name="T1" fmla="*/ 20864 h 21600"/>
              <a:gd name="T2" fmla="*/ 5912 w 21600"/>
              <a:gd name="T3" fmla="*/ 19364 h 21600"/>
              <a:gd name="T4" fmla="*/ 10004 w 21600"/>
              <a:gd name="T5" fmla="*/ 17170 h 21600"/>
              <a:gd name="T6" fmla="*/ 6366 w 21600"/>
              <a:gd name="T7" fmla="*/ 18939 h 21600"/>
              <a:gd name="T8" fmla="*/ 10914 w 21600"/>
              <a:gd name="T9" fmla="*/ 17382 h 21600"/>
              <a:gd name="T10" fmla="*/ 12278 w 21600"/>
              <a:gd name="T11" fmla="*/ 15457 h 21600"/>
              <a:gd name="T12" fmla="*/ 12505 w 21600"/>
              <a:gd name="T13" fmla="*/ 13121 h 21600"/>
              <a:gd name="T14" fmla="*/ 13415 w 21600"/>
              <a:gd name="T15" fmla="*/ 12640 h 21600"/>
              <a:gd name="T16" fmla="*/ 12505 w 21600"/>
              <a:gd name="T17" fmla="*/ 14636 h 21600"/>
              <a:gd name="T18" fmla="*/ 12733 w 21600"/>
              <a:gd name="T19" fmla="*/ 16802 h 21600"/>
              <a:gd name="T20" fmla="*/ 13187 w 21600"/>
              <a:gd name="T21" fmla="*/ 13971 h 21600"/>
              <a:gd name="T22" fmla="*/ 13642 w 21600"/>
              <a:gd name="T23" fmla="*/ 15867 h 21600"/>
              <a:gd name="T24" fmla="*/ 12278 w 21600"/>
              <a:gd name="T25" fmla="*/ 17170 h 21600"/>
              <a:gd name="T26" fmla="*/ 14097 w 21600"/>
              <a:gd name="T27" fmla="*/ 16618 h 21600"/>
              <a:gd name="T28" fmla="*/ 15461 w 21600"/>
              <a:gd name="T29" fmla="*/ 13447 h 21600"/>
              <a:gd name="T30" fmla="*/ 15461 w 21600"/>
              <a:gd name="T31" fmla="*/ 12258 h 21600"/>
              <a:gd name="T32" fmla="*/ 16371 w 21600"/>
              <a:gd name="T33" fmla="*/ 11833 h 21600"/>
              <a:gd name="T34" fmla="*/ 18189 w 21600"/>
              <a:gd name="T35" fmla="*/ 11111 h 21600"/>
              <a:gd name="T36" fmla="*/ 20008 w 21600"/>
              <a:gd name="T37" fmla="*/ 10559 h 21600"/>
              <a:gd name="T38" fmla="*/ 20691 w 21600"/>
              <a:gd name="T39" fmla="*/ 10206 h 21600"/>
              <a:gd name="T40" fmla="*/ 21145 w 21600"/>
              <a:gd name="T41" fmla="*/ 9837 h 21600"/>
              <a:gd name="T42" fmla="*/ 19554 w 21600"/>
              <a:gd name="T43" fmla="*/ 9342 h 21600"/>
              <a:gd name="T44" fmla="*/ 17053 w 21600"/>
              <a:gd name="T45" fmla="*/ 8479 h 21600"/>
              <a:gd name="T46" fmla="*/ 15006 w 21600"/>
              <a:gd name="T47" fmla="*/ 7304 h 21600"/>
              <a:gd name="T48" fmla="*/ 14324 w 21600"/>
              <a:gd name="T49" fmla="*/ 5874 h 21600"/>
              <a:gd name="T50" fmla="*/ 13642 w 21600"/>
              <a:gd name="T51" fmla="*/ 4685 h 21600"/>
              <a:gd name="T52" fmla="*/ 11596 w 21600"/>
              <a:gd name="T53" fmla="*/ 3142 h 21600"/>
              <a:gd name="T54" fmla="*/ 12278 w 21600"/>
              <a:gd name="T55" fmla="*/ 2152 h 21600"/>
              <a:gd name="T56" fmla="*/ 12278 w 21600"/>
              <a:gd name="T57" fmla="*/ 1854 h 21600"/>
              <a:gd name="T58" fmla="*/ 13187 w 21600"/>
              <a:gd name="T59" fmla="*/ 1670 h 21600"/>
              <a:gd name="T60" fmla="*/ 14324 w 21600"/>
              <a:gd name="T61" fmla="*/ 1345 h 21600"/>
              <a:gd name="T62" fmla="*/ 14552 w 21600"/>
              <a:gd name="T63" fmla="*/ 481 h 21600"/>
              <a:gd name="T64" fmla="*/ 13642 w 21600"/>
              <a:gd name="T65" fmla="*/ 255 h 21600"/>
              <a:gd name="T66" fmla="*/ 11823 w 21600"/>
              <a:gd name="T67" fmla="*/ 184 h 21600"/>
              <a:gd name="T68" fmla="*/ 8867 w 21600"/>
              <a:gd name="T69" fmla="*/ 0 h 21600"/>
              <a:gd name="T70" fmla="*/ 5912 w 21600"/>
              <a:gd name="T71" fmla="*/ 481 h 21600"/>
              <a:gd name="T72" fmla="*/ 5002 w 21600"/>
              <a:gd name="T73" fmla="*/ 396 h 21600"/>
              <a:gd name="T74" fmla="*/ 3638 w 21600"/>
              <a:gd name="T75" fmla="*/ 566 h 21600"/>
              <a:gd name="T76" fmla="*/ 1137 w 21600"/>
              <a:gd name="T77" fmla="*/ 948 h 21600"/>
              <a:gd name="T78" fmla="*/ 0 w 21600"/>
              <a:gd name="T79" fmla="*/ 1939 h 21600"/>
              <a:gd name="T80" fmla="*/ 1592 w 21600"/>
              <a:gd name="T81" fmla="*/ 2647 h 21600"/>
              <a:gd name="T82" fmla="*/ 3183 w 21600"/>
              <a:gd name="T83" fmla="*/ 2859 h 21600"/>
              <a:gd name="T84" fmla="*/ 4547 w 21600"/>
              <a:gd name="T85" fmla="*/ 3850 h 21600"/>
              <a:gd name="T86" fmla="*/ 5912 w 21600"/>
              <a:gd name="T87" fmla="*/ 4133 h 21600"/>
              <a:gd name="T88" fmla="*/ 8640 w 21600"/>
              <a:gd name="T89" fmla="*/ 5237 h 21600"/>
              <a:gd name="T90" fmla="*/ 9322 w 21600"/>
              <a:gd name="T91" fmla="*/ 6738 h 21600"/>
              <a:gd name="T92" fmla="*/ 11368 w 21600"/>
              <a:gd name="T93" fmla="*/ 9073 h 21600"/>
              <a:gd name="T94" fmla="*/ 12505 w 21600"/>
              <a:gd name="T95" fmla="*/ 10616 h 21600"/>
              <a:gd name="T96" fmla="*/ 8640 w 21600"/>
              <a:gd name="T97" fmla="*/ 12640 h 21600"/>
              <a:gd name="T98" fmla="*/ 9095 w 21600"/>
              <a:gd name="T99" fmla="*/ 15202 h 21600"/>
              <a:gd name="T100" fmla="*/ 8413 w 21600"/>
              <a:gd name="T101" fmla="*/ 17255 h 21600"/>
              <a:gd name="T102" fmla="*/ 5002 w 21600"/>
              <a:gd name="T103" fmla="*/ 19052 h 21600"/>
              <a:gd name="T104" fmla="*/ 1137 w 21600"/>
              <a:gd name="T105" fmla="*/ 20779 h 21600"/>
              <a:gd name="T106" fmla="*/ 455 w 21600"/>
              <a:gd name="T107" fmla="*/ 2145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1600" h="21600">
                <a:moveTo>
                  <a:pt x="909" y="21600"/>
                </a:moveTo>
                <a:lnTo>
                  <a:pt x="909" y="21458"/>
                </a:lnTo>
                <a:lnTo>
                  <a:pt x="1137" y="21289"/>
                </a:lnTo>
                <a:lnTo>
                  <a:pt x="2728" y="20864"/>
                </a:lnTo>
                <a:lnTo>
                  <a:pt x="4320" y="20397"/>
                </a:lnTo>
                <a:lnTo>
                  <a:pt x="4775" y="20142"/>
                </a:lnTo>
                <a:lnTo>
                  <a:pt x="5229" y="19887"/>
                </a:lnTo>
                <a:lnTo>
                  <a:pt x="5912" y="19364"/>
                </a:lnTo>
                <a:lnTo>
                  <a:pt x="6366" y="18840"/>
                </a:lnTo>
                <a:lnTo>
                  <a:pt x="7276" y="18373"/>
                </a:lnTo>
                <a:lnTo>
                  <a:pt x="7958" y="17976"/>
                </a:lnTo>
                <a:lnTo>
                  <a:pt x="10004" y="17170"/>
                </a:lnTo>
                <a:lnTo>
                  <a:pt x="9777" y="17297"/>
                </a:lnTo>
                <a:lnTo>
                  <a:pt x="7958" y="17976"/>
                </a:lnTo>
                <a:lnTo>
                  <a:pt x="7276" y="18415"/>
                </a:lnTo>
                <a:lnTo>
                  <a:pt x="6366" y="18939"/>
                </a:lnTo>
                <a:lnTo>
                  <a:pt x="8185" y="18274"/>
                </a:lnTo>
                <a:lnTo>
                  <a:pt x="9095" y="17976"/>
                </a:lnTo>
                <a:lnTo>
                  <a:pt x="10232" y="17722"/>
                </a:lnTo>
                <a:lnTo>
                  <a:pt x="10914" y="17382"/>
                </a:lnTo>
                <a:lnTo>
                  <a:pt x="11368" y="17014"/>
                </a:lnTo>
                <a:lnTo>
                  <a:pt x="11823" y="16632"/>
                </a:lnTo>
                <a:lnTo>
                  <a:pt x="12278" y="16235"/>
                </a:lnTo>
                <a:lnTo>
                  <a:pt x="12278" y="15457"/>
                </a:lnTo>
                <a:lnTo>
                  <a:pt x="11823" y="14678"/>
                </a:lnTo>
                <a:lnTo>
                  <a:pt x="11823" y="13914"/>
                </a:lnTo>
                <a:lnTo>
                  <a:pt x="11823" y="13560"/>
                </a:lnTo>
                <a:lnTo>
                  <a:pt x="12505" y="13121"/>
                </a:lnTo>
                <a:lnTo>
                  <a:pt x="12960" y="12697"/>
                </a:lnTo>
                <a:lnTo>
                  <a:pt x="13415" y="12513"/>
                </a:lnTo>
                <a:lnTo>
                  <a:pt x="13869" y="12357"/>
                </a:lnTo>
                <a:lnTo>
                  <a:pt x="13415" y="12640"/>
                </a:lnTo>
                <a:lnTo>
                  <a:pt x="12960" y="12923"/>
                </a:lnTo>
                <a:lnTo>
                  <a:pt x="12505" y="13489"/>
                </a:lnTo>
                <a:lnTo>
                  <a:pt x="12505" y="14056"/>
                </a:lnTo>
                <a:lnTo>
                  <a:pt x="12505" y="14636"/>
                </a:lnTo>
                <a:lnTo>
                  <a:pt x="12960" y="15782"/>
                </a:lnTo>
                <a:lnTo>
                  <a:pt x="12960" y="16349"/>
                </a:lnTo>
                <a:lnTo>
                  <a:pt x="12505" y="16929"/>
                </a:lnTo>
                <a:lnTo>
                  <a:pt x="12733" y="16802"/>
                </a:lnTo>
                <a:lnTo>
                  <a:pt x="13187" y="16207"/>
                </a:lnTo>
                <a:lnTo>
                  <a:pt x="13187" y="15598"/>
                </a:lnTo>
                <a:lnTo>
                  <a:pt x="12960" y="14395"/>
                </a:lnTo>
                <a:lnTo>
                  <a:pt x="13187" y="13971"/>
                </a:lnTo>
                <a:lnTo>
                  <a:pt x="12960" y="14395"/>
                </a:lnTo>
                <a:lnTo>
                  <a:pt x="13415" y="14919"/>
                </a:lnTo>
                <a:lnTo>
                  <a:pt x="13642" y="15485"/>
                </a:lnTo>
                <a:lnTo>
                  <a:pt x="13642" y="15867"/>
                </a:lnTo>
                <a:lnTo>
                  <a:pt x="13642" y="16235"/>
                </a:lnTo>
                <a:lnTo>
                  <a:pt x="13187" y="16533"/>
                </a:lnTo>
                <a:lnTo>
                  <a:pt x="12733" y="16802"/>
                </a:lnTo>
                <a:lnTo>
                  <a:pt x="12278" y="17170"/>
                </a:lnTo>
                <a:lnTo>
                  <a:pt x="12278" y="17283"/>
                </a:lnTo>
                <a:lnTo>
                  <a:pt x="12733" y="17184"/>
                </a:lnTo>
                <a:lnTo>
                  <a:pt x="13187" y="17042"/>
                </a:lnTo>
                <a:lnTo>
                  <a:pt x="14097" y="16618"/>
                </a:lnTo>
                <a:lnTo>
                  <a:pt x="14552" y="16066"/>
                </a:lnTo>
                <a:lnTo>
                  <a:pt x="15006" y="15429"/>
                </a:lnTo>
                <a:lnTo>
                  <a:pt x="15461" y="14197"/>
                </a:lnTo>
                <a:lnTo>
                  <a:pt x="15461" y="13447"/>
                </a:lnTo>
                <a:lnTo>
                  <a:pt x="15461" y="13150"/>
                </a:lnTo>
                <a:lnTo>
                  <a:pt x="15234" y="12867"/>
                </a:lnTo>
                <a:lnTo>
                  <a:pt x="15234" y="12569"/>
                </a:lnTo>
                <a:lnTo>
                  <a:pt x="15461" y="12258"/>
                </a:lnTo>
                <a:lnTo>
                  <a:pt x="16143" y="12060"/>
                </a:lnTo>
                <a:lnTo>
                  <a:pt x="16371" y="11961"/>
                </a:lnTo>
                <a:lnTo>
                  <a:pt x="16371" y="11876"/>
                </a:lnTo>
                <a:lnTo>
                  <a:pt x="16371" y="11833"/>
                </a:lnTo>
                <a:lnTo>
                  <a:pt x="16371" y="11748"/>
                </a:lnTo>
                <a:lnTo>
                  <a:pt x="16825" y="11522"/>
                </a:lnTo>
                <a:lnTo>
                  <a:pt x="17735" y="11310"/>
                </a:lnTo>
                <a:lnTo>
                  <a:pt x="18189" y="11111"/>
                </a:lnTo>
                <a:lnTo>
                  <a:pt x="18417" y="10927"/>
                </a:lnTo>
                <a:lnTo>
                  <a:pt x="18644" y="10857"/>
                </a:lnTo>
                <a:lnTo>
                  <a:pt x="19099" y="10758"/>
                </a:lnTo>
                <a:lnTo>
                  <a:pt x="20008" y="10559"/>
                </a:lnTo>
                <a:lnTo>
                  <a:pt x="21373" y="10375"/>
                </a:lnTo>
                <a:lnTo>
                  <a:pt x="21600" y="10305"/>
                </a:lnTo>
                <a:lnTo>
                  <a:pt x="21600" y="10276"/>
                </a:lnTo>
                <a:lnTo>
                  <a:pt x="20691" y="10206"/>
                </a:lnTo>
                <a:lnTo>
                  <a:pt x="20463" y="10191"/>
                </a:lnTo>
                <a:lnTo>
                  <a:pt x="20463" y="10163"/>
                </a:lnTo>
                <a:lnTo>
                  <a:pt x="20918" y="10064"/>
                </a:lnTo>
                <a:lnTo>
                  <a:pt x="21145" y="9837"/>
                </a:lnTo>
                <a:lnTo>
                  <a:pt x="20463" y="9710"/>
                </a:lnTo>
                <a:lnTo>
                  <a:pt x="20008" y="9625"/>
                </a:lnTo>
                <a:lnTo>
                  <a:pt x="19781" y="9540"/>
                </a:lnTo>
                <a:lnTo>
                  <a:pt x="19554" y="9342"/>
                </a:lnTo>
                <a:lnTo>
                  <a:pt x="19099" y="9186"/>
                </a:lnTo>
                <a:lnTo>
                  <a:pt x="18644" y="9017"/>
                </a:lnTo>
                <a:lnTo>
                  <a:pt x="17962" y="8804"/>
                </a:lnTo>
                <a:lnTo>
                  <a:pt x="17053" y="8479"/>
                </a:lnTo>
                <a:lnTo>
                  <a:pt x="16825" y="8238"/>
                </a:lnTo>
                <a:lnTo>
                  <a:pt x="16598" y="7997"/>
                </a:lnTo>
                <a:lnTo>
                  <a:pt x="15688" y="7714"/>
                </a:lnTo>
                <a:lnTo>
                  <a:pt x="15006" y="7304"/>
                </a:lnTo>
                <a:lnTo>
                  <a:pt x="14324" y="6936"/>
                </a:lnTo>
                <a:lnTo>
                  <a:pt x="14324" y="6539"/>
                </a:lnTo>
                <a:lnTo>
                  <a:pt x="14324" y="6200"/>
                </a:lnTo>
                <a:lnTo>
                  <a:pt x="14324" y="5874"/>
                </a:lnTo>
                <a:lnTo>
                  <a:pt x="15006" y="5549"/>
                </a:lnTo>
                <a:lnTo>
                  <a:pt x="14324" y="5350"/>
                </a:lnTo>
                <a:lnTo>
                  <a:pt x="14097" y="5138"/>
                </a:lnTo>
                <a:lnTo>
                  <a:pt x="13642" y="4685"/>
                </a:lnTo>
                <a:lnTo>
                  <a:pt x="13187" y="4232"/>
                </a:lnTo>
                <a:lnTo>
                  <a:pt x="12505" y="3793"/>
                </a:lnTo>
                <a:lnTo>
                  <a:pt x="11823" y="3440"/>
                </a:lnTo>
                <a:lnTo>
                  <a:pt x="11596" y="3142"/>
                </a:lnTo>
                <a:lnTo>
                  <a:pt x="12278" y="2548"/>
                </a:lnTo>
                <a:lnTo>
                  <a:pt x="12278" y="2364"/>
                </a:lnTo>
                <a:lnTo>
                  <a:pt x="12278" y="2222"/>
                </a:lnTo>
                <a:lnTo>
                  <a:pt x="12278" y="2152"/>
                </a:lnTo>
                <a:lnTo>
                  <a:pt x="11823" y="2052"/>
                </a:lnTo>
                <a:lnTo>
                  <a:pt x="11596" y="1939"/>
                </a:lnTo>
                <a:lnTo>
                  <a:pt x="11596" y="1826"/>
                </a:lnTo>
                <a:lnTo>
                  <a:pt x="12278" y="1854"/>
                </a:lnTo>
                <a:lnTo>
                  <a:pt x="12505" y="1684"/>
                </a:lnTo>
                <a:lnTo>
                  <a:pt x="12505" y="1642"/>
                </a:lnTo>
                <a:lnTo>
                  <a:pt x="12733" y="1656"/>
                </a:lnTo>
                <a:lnTo>
                  <a:pt x="13187" y="1670"/>
                </a:lnTo>
                <a:lnTo>
                  <a:pt x="13415" y="1684"/>
                </a:lnTo>
                <a:lnTo>
                  <a:pt x="13642" y="1670"/>
                </a:lnTo>
                <a:lnTo>
                  <a:pt x="13869" y="1628"/>
                </a:lnTo>
                <a:lnTo>
                  <a:pt x="14324" y="1345"/>
                </a:lnTo>
                <a:lnTo>
                  <a:pt x="15006" y="1062"/>
                </a:lnTo>
                <a:lnTo>
                  <a:pt x="15006" y="779"/>
                </a:lnTo>
                <a:lnTo>
                  <a:pt x="15006" y="510"/>
                </a:lnTo>
                <a:lnTo>
                  <a:pt x="14552" y="481"/>
                </a:lnTo>
                <a:lnTo>
                  <a:pt x="14097" y="453"/>
                </a:lnTo>
                <a:lnTo>
                  <a:pt x="14324" y="283"/>
                </a:lnTo>
                <a:lnTo>
                  <a:pt x="13869" y="269"/>
                </a:lnTo>
                <a:lnTo>
                  <a:pt x="13642" y="255"/>
                </a:lnTo>
                <a:lnTo>
                  <a:pt x="13187" y="241"/>
                </a:lnTo>
                <a:lnTo>
                  <a:pt x="12960" y="226"/>
                </a:lnTo>
                <a:lnTo>
                  <a:pt x="12505" y="212"/>
                </a:lnTo>
                <a:lnTo>
                  <a:pt x="11823" y="184"/>
                </a:lnTo>
                <a:lnTo>
                  <a:pt x="10914" y="85"/>
                </a:lnTo>
                <a:lnTo>
                  <a:pt x="10004" y="14"/>
                </a:lnTo>
                <a:lnTo>
                  <a:pt x="9322" y="0"/>
                </a:lnTo>
                <a:lnTo>
                  <a:pt x="8867" y="0"/>
                </a:lnTo>
                <a:lnTo>
                  <a:pt x="8413" y="57"/>
                </a:lnTo>
                <a:lnTo>
                  <a:pt x="7731" y="198"/>
                </a:lnTo>
                <a:lnTo>
                  <a:pt x="7048" y="354"/>
                </a:lnTo>
                <a:lnTo>
                  <a:pt x="5912" y="481"/>
                </a:lnTo>
                <a:lnTo>
                  <a:pt x="5912" y="495"/>
                </a:lnTo>
                <a:lnTo>
                  <a:pt x="5684" y="495"/>
                </a:lnTo>
                <a:lnTo>
                  <a:pt x="5457" y="467"/>
                </a:lnTo>
                <a:lnTo>
                  <a:pt x="5002" y="396"/>
                </a:lnTo>
                <a:lnTo>
                  <a:pt x="4547" y="510"/>
                </a:lnTo>
                <a:lnTo>
                  <a:pt x="4320" y="566"/>
                </a:lnTo>
                <a:lnTo>
                  <a:pt x="3865" y="566"/>
                </a:lnTo>
                <a:lnTo>
                  <a:pt x="3638" y="566"/>
                </a:lnTo>
                <a:lnTo>
                  <a:pt x="3411" y="510"/>
                </a:lnTo>
                <a:lnTo>
                  <a:pt x="3183" y="609"/>
                </a:lnTo>
                <a:lnTo>
                  <a:pt x="2501" y="552"/>
                </a:lnTo>
                <a:lnTo>
                  <a:pt x="1137" y="948"/>
                </a:lnTo>
                <a:lnTo>
                  <a:pt x="227" y="1345"/>
                </a:lnTo>
                <a:lnTo>
                  <a:pt x="0" y="1557"/>
                </a:lnTo>
                <a:lnTo>
                  <a:pt x="0" y="1755"/>
                </a:lnTo>
                <a:lnTo>
                  <a:pt x="0" y="1939"/>
                </a:lnTo>
                <a:lnTo>
                  <a:pt x="227" y="2137"/>
                </a:lnTo>
                <a:lnTo>
                  <a:pt x="682" y="2321"/>
                </a:lnTo>
                <a:lnTo>
                  <a:pt x="1592" y="2534"/>
                </a:lnTo>
                <a:lnTo>
                  <a:pt x="1592" y="2647"/>
                </a:lnTo>
                <a:lnTo>
                  <a:pt x="1592" y="2760"/>
                </a:lnTo>
                <a:lnTo>
                  <a:pt x="2046" y="2803"/>
                </a:lnTo>
                <a:lnTo>
                  <a:pt x="2501" y="2831"/>
                </a:lnTo>
                <a:lnTo>
                  <a:pt x="3183" y="2859"/>
                </a:lnTo>
                <a:lnTo>
                  <a:pt x="3411" y="3185"/>
                </a:lnTo>
                <a:lnTo>
                  <a:pt x="3638" y="3553"/>
                </a:lnTo>
                <a:lnTo>
                  <a:pt x="3865" y="3723"/>
                </a:lnTo>
                <a:lnTo>
                  <a:pt x="4547" y="3850"/>
                </a:lnTo>
                <a:lnTo>
                  <a:pt x="5002" y="3935"/>
                </a:lnTo>
                <a:lnTo>
                  <a:pt x="5229" y="3949"/>
                </a:lnTo>
                <a:lnTo>
                  <a:pt x="5684" y="3949"/>
                </a:lnTo>
                <a:lnTo>
                  <a:pt x="5912" y="4133"/>
                </a:lnTo>
                <a:lnTo>
                  <a:pt x="6366" y="4261"/>
                </a:lnTo>
                <a:lnTo>
                  <a:pt x="7276" y="4402"/>
                </a:lnTo>
                <a:lnTo>
                  <a:pt x="7731" y="4586"/>
                </a:lnTo>
                <a:lnTo>
                  <a:pt x="8640" y="5237"/>
                </a:lnTo>
                <a:lnTo>
                  <a:pt x="9095" y="5591"/>
                </a:lnTo>
                <a:lnTo>
                  <a:pt x="9322" y="5945"/>
                </a:lnTo>
                <a:lnTo>
                  <a:pt x="9777" y="6341"/>
                </a:lnTo>
                <a:lnTo>
                  <a:pt x="9322" y="6738"/>
                </a:lnTo>
                <a:lnTo>
                  <a:pt x="9322" y="7021"/>
                </a:lnTo>
                <a:lnTo>
                  <a:pt x="9777" y="7743"/>
                </a:lnTo>
                <a:lnTo>
                  <a:pt x="10459" y="8422"/>
                </a:lnTo>
                <a:lnTo>
                  <a:pt x="11368" y="9073"/>
                </a:lnTo>
                <a:lnTo>
                  <a:pt x="12505" y="9696"/>
                </a:lnTo>
                <a:lnTo>
                  <a:pt x="12960" y="10007"/>
                </a:lnTo>
                <a:lnTo>
                  <a:pt x="12733" y="10305"/>
                </a:lnTo>
                <a:lnTo>
                  <a:pt x="12505" y="10616"/>
                </a:lnTo>
                <a:lnTo>
                  <a:pt x="11823" y="10927"/>
                </a:lnTo>
                <a:lnTo>
                  <a:pt x="10459" y="11579"/>
                </a:lnTo>
                <a:lnTo>
                  <a:pt x="9095" y="12286"/>
                </a:lnTo>
                <a:lnTo>
                  <a:pt x="8640" y="12640"/>
                </a:lnTo>
                <a:lnTo>
                  <a:pt x="8640" y="13008"/>
                </a:lnTo>
                <a:lnTo>
                  <a:pt x="8413" y="13744"/>
                </a:lnTo>
                <a:lnTo>
                  <a:pt x="8867" y="14480"/>
                </a:lnTo>
                <a:lnTo>
                  <a:pt x="9095" y="15202"/>
                </a:lnTo>
                <a:lnTo>
                  <a:pt x="9322" y="15910"/>
                </a:lnTo>
                <a:lnTo>
                  <a:pt x="9095" y="16589"/>
                </a:lnTo>
                <a:lnTo>
                  <a:pt x="8867" y="16929"/>
                </a:lnTo>
                <a:lnTo>
                  <a:pt x="8413" y="17255"/>
                </a:lnTo>
                <a:lnTo>
                  <a:pt x="7958" y="17566"/>
                </a:lnTo>
                <a:lnTo>
                  <a:pt x="7048" y="17877"/>
                </a:lnTo>
                <a:lnTo>
                  <a:pt x="5684" y="18486"/>
                </a:lnTo>
                <a:lnTo>
                  <a:pt x="5002" y="19052"/>
                </a:lnTo>
                <a:lnTo>
                  <a:pt x="4547" y="19576"/>
                </a:lnTo>
                <a:lnTo>
                  <a:pt x="3411" y="20029"/>
                </a:lnTo>
                <a:lnTo>
                  <a:pt x="2501" y="20425"/>
                </a:lnTo>
                <a:lnTo>
                  <a:pt x="1137" y="20779"/>
                </a:lnTo>
                <a:lnTo>
                  <a:pt x="455" y="21062"/>
                </a:lnTo>
                <a:lnTo>
                  <a:pt x="227" y="21190"/>
                </a:lnTo>
                <a:lnTo>
                  <a:pt x="0" y="21303"/>
                </a:lnTo>
                <a:lnTo>
                  <a:pt x="455" y="21458"/>
                </a:lnTo>
                <a:lnTo>
                  <a:pt x="909" y="21600"/>
                </a:lnTo>
                <a:close/>
                <a:moveTo>
                  <a:pt x="909" y="21600"/>
                </a:move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64" name="Text Box 68">
            <a:extLst>
              <a:ext uri="{FF2B5EF4-FFF2-40B4-BE49-F238E27FC236}">
                <a16:creationId xmlns:a16="http://schemas.microsoft.com/office/drawing/2014/main" id="{566D1621-FFFC-B8CF-5546-1C7CAFAB6A76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034338" y="6248400"/>
            <a:ext cx="312737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+mn-lt"/>
                <a:ea typeface="Helvetica" pitchFamily="2" charset="0"/>
                <a:cs typeface="Helvetica" pitchFamily="2" charset="0"/>
                <a:sym typeface="Helvetica" pitchFamily="2" charset="0"/>
              </a:defRPr>
            </a:lvl1pPr>
          </a:lstStyle>
          <a:p>
            <a:fld id="{C518045F-F5AA-B84A-B45E-F9590428CDD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hf hdr="0" ftr="0" dt="0"/>
  <p:txStyles>
    <p:titleStyle>
      <a:lvl1pPr marL="39688"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Helvetica" pitchFamily="2" charset="0"/>
        </a:defRPr>
      </a:lvl1pPr>
      <a:lvl2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2" charset="0"/>
          <a:ea typeface="ヒラギノ角ゴ ProN W3" charset="0"/>
          <a:cs typeface="ヒラギノ角ゴ ProN W3" charset="0"/>
          <a:sym typeface="Helvetica" pitchFamily="2" charset="0"/>
        </a:defRPr>
      </a:lvl2pPr>
      <a:lvl3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2" charset="0"/>
          <a:ea typeface="ヒラギノ角ゴ ProN W3" charset="0"/>
          <a:cs typeface="ヒラギノ角ゴ ProN W3" charset="0"/>
          <a:sym typeface="Helvetica" pitchFamily="2" charset="0"/>
        </a:defRPr>
      </a:lvl3pPr>
      <a:lvl4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2" charset="0"/>
          <a:ea typeface="ヒラギノ角ゴ ProN W3" charset="0"/>
          <a:cs typeface="ヒラギノ角ゴ ProN W3" charset="0"/>
          <a:sym typeface="Helvetica" pitchFamily="2" charset="0"/>
        </a:defRPr>
      </a:lvl4pPr>
      <a:lvl5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2" charset="0"/>
          <a:ea typeface="ヒラギノ角ゴ ProN W3" charset="0"/>
          <a:cs typeface="ヒラギノ角ゴ ProN W3" charset="0"/>
          <a:sym typeface="Helvetica" pitchFamily="2" charset="0"/>
        </a:defRPr>
      </a:lvl5pPr>
      <a:lvl6pPr marL="4968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2" charset="0"/>
          <a:ea typeface="ヒラギノ角ゴ ProN W3" charset="0"/>
          <a:cs typeface="ヒラギノ角ゴ ProN W3" charset="0"/>
          <a:sym typeface="Helvetica" pitchFamily="2" charset="0"/>
        </a:defRPr>
      </a:lvl6pPr>
      <a:lvl7pPr marL="9540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2" charset="0"/>
          <a:ea typeface="ヒラギノ角ゴ ProN W3" charset="0"/>
          <a:cs typeface="ヒラギノ角ゴ ProN W3" charset="0"/>
          <a:sym typeface="Helvetica" pitchFamily="2" charset="0"/>
        </a:defRPr>
      </a:lvl7pPr>
      <a:lvl8pPr marL="14112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2" charset="0"/>
          <a:ea typeface="ヒラギノ角ゴ ProN W3" charset="0"/>
          <a:cs typeface="ヒラギノ角ゴ ProN W3" charset="0"/>
          <a:sym typeface="Helvetica" pitchFamily="2" charset="0"/>
        </a:defRPr>
      </a:lvl8pPr>
      <a:lvl9pPr marL="18684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2" charset="0"/>
          <a:ea typeface="ヒラギノ角ゴ ProN W3" charset="0"/>
          <a:cs typeface="ヒラギノ角ゴ ProN W3" charset="0"/>
          <a:sym typeface="Helvetica" pitchFamily="2" charset="0"/>
        </a:defRPr>
      </a:lvl9pPr>
    </p:titleStyle>
    <p:bodyStyle>
      <a:lvl1pPr marL="90488" algn="ctr" rtl="0" fontAlgn="base">
        <a:lnSpc>
          <a:spcPct val="110000"/>
        </a:lnSpc>
        <a:spcBef>
          <a:spcPts val="800"/>
        </a:spcBef>
        <a:spcAft>
          <a:spcPct val="0"/>
        </a:spcAft>
        <a:defRPr sz="3200" kern="1200">
          <a:solidFill>
            <a:schemeClr val="tx1"/>
          </a:solidFill>
          <a:latin typeface="+mn-lt"/>
          <a:ea typeface="+mn-ea"/>
          <a:cs typeface="+mn-cs"/>
          <a:sym typeface="Helvetica" pitchFamily="2" charset="0"/>
        </a:defRPr>
      </a:lvl1pPr>
      <a:lvl2pPr marL="557213" indent="-111125" algn="ctr" rtl="0" fontAlgn="base">
        <a:spcBef>
          <a:spcPts val="700"/>
        </a:spcBef>
        <a:spcAft>
          <a:spcPct val="0"/>
        </a:spcAft>
        <a:buClr>
          <a:srgbClr val="FF8000"/>
        </a:buClr>
        <a:buSzPct val="100000"/>
        <a:buFont typeface="Wingdings" pitchFamily="2" charset="2"/>
        <a:buChar char="ü"/>
        <a:defRPr sz="2800" kern="1200">
          <a:solidFill>
            <a:schemeClr val="tx1"/>
          </a:solidFill>
          <a:latin typeface="+mn-lt"/>
          <a:ea typeface="+mn-ea"/>
          <a:cs typeface="+mn-cs"/>
          <a:sym typeface="Helvetica" pitchFamily="2" charset="0"/>
        </a:defRPr>
      </a:lvl2pPr>
      <a:lvl3pPr marL="1042988" indent="-139700" algn="ctr" rtl="0" fontAlgn="base">
        <a:spcBef>
          <a:spcPts val="600"/>
        </a:spcBef>
        <a:spcAft>
          <a:spcPct val="0"/>
        </a:spcAft>
        <a:buClr>
          <a:srgbClr val="99CC00"/>
        </a:buClr>
        <a:buSzPct val="100000"/>
        <a:buFont typeface="Wingdings" pitchFamily="2" charset="2"/>
        <a:buChar char="ü"/>
        <a:defRPr sz="2400" kern="1200">
          <a:solidFill>
            <a:schemeClr val="tx1"/>
          </a:solidFill>
          <a:latin typeface="+mn-lt"/>
          <a:ea typeface="+mn-ea"/>
          <a:cs typeface="+mn-cs"/>
          <a:sym typeface="Helvetica" pitchFamily="2" charset="0"/>
        </a:defRPr>
      </a:lvl3pPr>
      <a:lvl4pPr marL="1531938" indent="-171450" algn="ctr" rtl="0" fontAlgn="base">
        <a:spcBef>
          <a:spcPts val="500"/>
        </a:spcBef>
        <a:spcAft>
          <a:spcPct val="0"/>
        </a:spcAft>
        <a:buClr>
          <a:srgbClr val="4068AC"/>
        </a:buClr>
        <a:buSzPct val="100000"/>
        <a:buFont typeface="Wingdings" pitchFamily="2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  <a:sym typeface="Helvetica" pitchFamily="2" charset="0"/>
        </a:defRPr>
      </a:lvl4pPr>
      <a:lvl5pPr marL="2041525" indent="-223838" algn="ctr" rtl="0" fontAlgn="base">
        <a:spcBef>
          <a:spcPts val="500"/>
        </a:spcBef>
        <a:spcAft>
          <a:spcPct val="0"/>
        </a:spcAft>
        <a:buClr>
          <a:srgbClr val="FFFFFF"/>
        </a:buClr>
        <a:buSzPct val="100000"/>
        <a:buFont typeface="Wingdings" pitchFamily="2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  <a:sym typeface="Helvetica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gi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2E56D1F1-1438-9DD2-BDA2-61CE8381EB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447800"/>
          </a:xfrm>
          <a:ln/>
        </p:spPr>
        <p:txBody>
          <a:bodyPr rIns="132080"/>
          <a:lstStyle/>
          <a:p>
            <a:r>
              <a:rPr lang="en-US" altLang="en-US">
                <a:solidFill>
                  <a:srgbClr val="FFFFFF"/>
                </a:solidFill>
              </a:rPr>
              <a:t>Chapter 39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C7C6FF44-AE9F-C7DB-3DB3-0E0A4D9FBA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1905000"/>
            <a:ext cx="6400800" cy="3467100"/>
          </a:xfrm>
          <a:ln/>
        </p:spPr>
        <p:txBody>
          <a:bodyPr rIns="132080"/>
          <a:lstStyle/>
          <a:p>
            <a:r>
              <a:rPr lang="en-US" altLang="en-US">
                <a:solidFill>
                  <a:srgbClr val="FFFFFF"/>
                </a:solidFill>
              </a:rPr>
              <a:t>Plant Responses to Internal and External Signals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08" name="Group 64">
            <a:extLst>
              <a:ext uri="{FF2B5EF4-FFF2-40B4-BE49-F238E27FC236}">
                <a16:creationId xmlns:a16="http://schemas.microsoft.com/office/drawing/2014/main" id="{423CEAF3-2AD8-2B71-FABE-A75218145952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6145" name="Rectangle 1">
              <a:extLst>
                <a:ext uri="{FF2B5EF4-FFF2-40B4-BE49-F238E27FC236}">
                  <a16:creationId xmlns:a16="http://schemas.microsoft.com/office/drawing/2014/main" id="{67FE344A-05D4-DF36-F24C-A8E3A7308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46" name="Rectangle 2">
              <a:extLst>
                <a:ext uri="{FF2B5EF4-FFF2-40B4-BE49-F238E27FC236}">
                  <a16:creationId xmlns:a16="http://schemas.microsoft.com/office/drawing/2014/main" id="{67922217-868D-A455-C538-81D98D872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47" name="Rectangle 3">
              <a:extLst>
                <a:ext uri="{FF2B5EF4-FFF2-40B4-BE49-F238E27FC236}">
                  <a16:creationId xmlns:a16="http://schemas.microsoft.com/office/drawing/2014/main" id="{E552A3A5-7681-9C92-9FED-ABA832E2E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48" name="Rectangle 4">
              <a:extLst>
                <a:ext uri="{FF2B5EF4-FFF2-40B4-BE49-F238E27FC236}">
                  <a16:creationId xmlns:a16="http://schemas.microsoft.com/office/drawing/2014/main" id="{31FAF70C-04D9-9BBB-9E29-99ACD1A78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49" name="Rectangle 5">
              <a:extLst>
                <a:ext uri="{FF2B5EF4-FFF2-40B4-BE49-F238E27FC236}">
                  <a16:creationId xmlns:a16="http://schemas.microsoft.com/office/drawing/2014/main" id="{E34D471F-6E22-72CD-C11F-4BEF0D6DD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50" name="Rectangle 6">
              <a:extLst>
                <a:ext uri="{FF2B5EF4-FFF2-40B4-BE49-F238E27FC236}">
                  <a16:creationId xmlns:a16="http://schemas.microsoft.com/office/drawing/2014/main" id="{2F18A19C-0AB0-9635-D699-36948BC41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51" name="Rectangle 7">
              <a:extLst>
                <a:ext uri="{FF2B5EF4-FFF2-40B4-BE49-F238E27FC236}">
                  <a16:creationId xmlns:a16="http://schemas.microsoft.com/office/drawing/2014/main" id="{5F699A55-F6A7-6362-05F5-97A56C0EE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52" name="Rectangle 8">
              <a:extLst>
                <a:ext uri="{FF2B5EF4-FFF2-40B4-BE49-F238E27FC236}">
                  <a16:creationId xmlns:a16="http://schemas.microsoft.com/office/drawing/2014/main" id="{2297D0B1-A7B8-939A-166C-7401EF03F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53" name="Rectangle 9">
              <a:extLst>
                <a:ext uri="{FF2B5EF4-FFF2-40B4-BE49-F238E27FC236}">
                  <a16:creationId xmlns:a16="http://schemas.microsoft.com/office/drawing/2014/main" id="{B45872C0-B918-3C55-E7C6-13231C93D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54" name="Rectangle 10">
              <a:extLst>
                <a:ext uri="{FF2B5EF4-FFF2-40B4-BE49-F238E27FC236}">
                  <a16:creationId xmlns:a16="http://schemas.microsoft.com/office/drawing/2014/main" id="{66B60BC8-1F60-C14D-F8A9-BBDF0ED06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55" name="Rectangle 11">
              <a:extLst>
                <a:ext uri="{FF2B5EF4-FFF2-40B4-BE49-F238E27FC236}">
                  <a16:creationId xmlns:a16="http://schemas.microsoft.com/office/drawing/2014/main" id="{448F849D-768A-97D7-E7CF-80EBC43DC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56" name="Rectangle 12">
              <a:extLst>
                <a:ext uri="{FF2B5EF4-FFF2-40B4-BE49-F238E27FC236}">
                  <a16:creationId xmlns:a16="http://schemas.microsoft.com/office/drawing/2014/main" id="{00782A24-7892-6A01-6B8B-F05000FCC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57" name="Rectangle 13">
              <a:extLst>
                <a:ext uri="{FF2B5EF4-FFF2-40B4-BE49-F238E27FC236}">
                  <a16:creationId xmlns:a16="http://schemas.microsoft.com/office/drawing/2014/main" id="{DE82C9F9-B654-948B-D57D-A4642AA2E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58" name="Rectangle 14">
              <a:extLst>
                <a:ext uri="{FF2B5EF4-FFF2-40B4-BE49-F238E27FC236}">
                  <a16:creationId xmlns:a16="http://schemas.microsoft.com/office/drawing/2014/main" id="{514B646C-5243-B5AC-9442-10B156BAF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59" name="Rectangle 15">
              <a:extLst>
                <a:ext uri="{FF2B5EF4-FFF2-40B4-BE49-F238E27FC236}">
                  <a16:creationId xmlns:a16="http://schemas.microsoft.com/office/drawing/2014/main" id="{29ED9A71-5CF5-2305-E25A-AE2980F3C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60" name="Rectangle 16">
              <a:extLst>
                <a:ext uri="{FF2B5EF4-FFF2-40B4-BE49-F238E27FC236}">
                  <a16:creationId xmlns:a16="http://schemas.microsoft.com/office/drawing/2014/main" id="{C833ECE0-4577-34B0-C900-88860D1AF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61" name="Rectangle 17">
              <a:extLst>
                <a:ext uri="{FF2B5EF4-FFF2-40B4-BE49-F238E27FC236}">
                  <a16:creationId xmlns:a16="http://schemas.microsoft.com/office/drawing/2014/main" id="{3894721A-1F00-93D0-5F7A-BF4CA5BD8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62" name="Rectangle 18">
              <a:extLst>
                <a:ext uri="{FF2B5EF4-FFF2-40B4-BE49-F238E27FC236}">
                  <a16:creationId xmlns:a16="http://schemas.microsoft.com/office/drawing/2014/main" id="{FBE54FF5-BF93-E769-121C-0C434527E2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63" name="Rectangle 19">
              <a:extLst>
                <a:ext uri="{FF2B5EF4-FFF2-40B4-BE49-F238E27FC236}">
                  <a16:creationId xmlns:a16="http://schemas.microsoft.com/office/drawing/2014/main" id="{F0FB31AD-AD59-8077-CA35-853DA36EB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64" name="Rectangle 20">
              <a:extLst>
                <a:ext uri="{FF2B5EF4-FFF2-40B4-BE49-F238E27FC236}">
                  <a16:creationId xmlns:a16="http://schemas.microsoft.com/office/drawing/2014/main" id="{2F5FBC0C-3C13-D824-B78A-6EAFED89F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65" name="Rectangle 21">
              <a:extLst>
                <a:ext uri="{FF2B5EF4-FFF2-40B4-BE49-F238E27FC236}">
                  <a16:creationId xmlns:a16="http://schemas.microsoft.com/office/drawing/2014/main" id="{5C31921E-89CA-5EF4-E893-3A0CA321A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66" name="Rectangle 22">
              <a:extLst>
                <a:ext uri="{FF2B5EF4-FFF2-40B4-BE49-F238E27FC236}">
                  <a16:creationId xmlns:a16="http://schemas.microsoft.com/office/drawing/2014/main" id="{937A8665-1FA0-F1B0-8072-D5F812D35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67" name="Rectangle 23">
              <a:extLst>
                <a:ext uri="{FF2B5EF4-FFF2-40B4-BE49-F238E27FC236}">
                  <a16:creationId xmlns:a16="http://schemas.microsoft.com/office/drawing/2014/main" id="{2D80C9C9-E72E-1381-4519-56BF50581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68" name="Rectangle 24">
              <a:extLst>
                <a:ext uri="{FF2B5EF4-FFF2-40B4-BE49-F238E27FC236}">
                  <a16:creationId xmlns:a16="http://schemas.microsoft.com/office/drawing/2014/main" id="{C8472CD9-8A36-7DC6-5140-1CE1C1E97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69" name="Rectangle 25">
              <a:extLst>
                <a:ext uri="{FF2B5EF4-FFF2-40B4-BE49-F238E27FC236}">
                  <a16:creationId xmlns:a16="http://schemas.microsoft.com/office/drawing/2014/main" id="{343C7541-88AB-69F1-98FC-10462B1BE2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70" name="Rectangle 26">
              <a:extLst>
                <a:ext uri="{FF2B5EF4-FFF2-40B4-BE49-F238E27FC236}">
                  <a16:creationId xmlns:a16="http://schemas.microsoft.com/office/drawing/2014/main" id="{066B4F97-E96B-6CDD-71B0-D1CAA5472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71" name="Rectangle 27">
              <a:extLst>
                <a:ext uri="{FF2B5EF4-FFF2-40B4-BE49-F238E27FC236}">
                  <a16:creationId xmlns:a16="http://schemas.microsoft.com/office/drawing/2014/main" id="{CCBCDC81-A4D9-0E3E-41CE-553BAE195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72" name="Rectangle 28">
              <a:extLst>
                <a:ext uri="{FF2B5EF4-FFF2-40B4-BE49-F238E27FC236}">
                  <a16:creationId xmlns:a16="http://schemas.microsoft.com/office/drawing/2014/main" id="{0C2FCDB4-9D2B-D894-6154-CE1EB3ABB6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73" name="Rectangle 29">
              <a:extLst>
                <a:ext uri="{FF2B5EF4-FFF2-40B4-BE49-F238E27FC236}">
                  <a16:creationId xmlns:a16="http://schemas.microsoft.com/office/drawing/2014/main" id="{52AC49FD-F5BE-56FB-85C7-B1AD0A6DE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74" name="Rectangle 30">
              <a:extLst>
                <a:ext uri="{FF2B5EF4-FFF2-40B4-BE49-F238E27FC236}">
                  <a16:creationId xmlns:a16="http://schemas.microsoft.com/office/drawing/2014/main" id="{61A38328-092C-94CF-3621-D378FA09D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75" name="Rectangle 31">
              <a:extLst>
                <a:ext uri="{FF2B5EF4-FFF2-40B4-BE49-F238E27FC236}">
                  <a16:creationId xmlns:a16="http://schemas.microsoft.com/office/drawing/2014/main" id="{5891206A-CF58-BA55-5928-A2FDF4A0C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76" name="Rectangle 32">
              <a:extLst>
                <a:ext uri="{FF2B5EF4-FFF2-40B4-BE49-F238E27FC236}">
                  <a16:creationId xmlns:a16="http://schemas.microsoft.com/office/drawing/2014/main" id="{338AF6E6-D5E0-3922-DA00-8040B47AD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77" name="Rectangle 33">
              <a:extLst>
                <a:ext uri="{FF2B5EF4-FFF2-40B4-BE49-F238E27FC236}">
                  <a16:creationId xmlns:a16="http://schemas.microsoft.com/office/drawing/2014/main" id="{7F8BAB36-5159-592E-CB20-2A995F9DB6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78" name="Rectangle 34">
              <a:extLst>
                <a:ext uri="{FF2B5EF4-FFF2-40B4-BE49-F238E27FC236}">
                  <a16:creationId xmlns:a16="http://schemas.microsoft.com/office/drawing/2014/main" id="{958B2C25-A8C1-0836-D315-4A8558CD8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79" name="Rectangle 35">
              <a:extLst>
                <a:ext uri="{FF2B5EF4-FFF2-40B4-BE49-F238E27FC236}">
                  <a16:creationId xmlns:a16="http://schemas.microsoft.com/office/drawing/2014/main" id="{FFF9FDC0-6CA4-8388-4EC4-9B9E9DBD0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80" name="Rectangle 36">
              <a:extLst>
                <a:ext uri="{FF2B5EF4-FFF2-40B4-BE49-F238E27FC236}">
                  <a16:creationId xmlns:a16="http://schemas.microsoft.com/office/drawing/2014/main" id="{56EC3236-862F-9A8D-3E4C-4774FE65DE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81" name="Rectangle 37">
              <a:extLst>
                <a:ext uri="{FF2B5EF4-FFF2-40B4-BE49-F238E27FC236}">
                  <a16:creationId xmlns:a16="http://schemas.microsoft.com/office/drawing/2014/main" id="{88933F42-654C-0485-51E9-E3C5CAD4D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82" name="Rectangle 38">
              <a:extLst>
                <a:ext uri="{FF2B5EF4-FFF2-40B4-BE49-F238E27FC236}">
                  <a16:creationId xmlns:a16="http://schemas.microsoft.com/office/drawing/2014/main" id="{256B3C48-E514-DB35-9E69-7BC4257DF9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83" name="Rectangle 39">
              <a:extLst>
                <a:ext uri="{FF2B5EF4-FFF2-40B4-BE49-F238E27FC236}">
                  <a16:creationId xmlns:a16="http://schemas.microsoft.com/office/drawing/2014/main" id="{0F2D2AF5-5C0B-D3DB-BCA9-5602CDEE1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84" name="Rectangle 40">
              <a:extLst>
                <a:ext uri="{FF2B5EF4-FFF2-40B4-BE49-F238E27FC236}">
                  <a16:creationId xmlns:a16="http://schemas.microsoft.com/office/drawing/2014/main" id="{9433CF3F-DF80-2E48-E267-EF4E4C060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85" name="Rectangle 41">
              <a:extLst>
                <a:ext uri="{FF2B5EF4-FFF2-40B4-BE49-F238E27FC236}">
                  <a16:creationId xmlns:a16="http://schemas.microsoft.com/office/drawing/2014/main" id="{FC56C5CB-3D2A-14C1-1ACF-84C016A6D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86" name="Rectangle 42">
              <a:extLst>
                <a:ext uri="{FF2B5EF4-FFF2-40B4-BE49-F238E27FC236}">
                  <a16:creationId xmlns:a16="http://schemas.microsoft.com/office/drawing/2014/main" id="{C218C4AE-10C1-170A-AEA9-EA6625D8C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87" name="Rectangle 43">
              <a:extLst>
                <a:ext uri="{FF2B5EF4-FFF2-40B4-BE49-F238E27FC236}">
                  <a16:creationId xmlns:a16="http://schemas.microsoft.com/office/drawing/2014/main" id="{F22A3BC0-BCA4-C260-1B5D-771D94F9A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88" name="Rectangle 44">
              <a:extLst>
                <a:ext uri="{FF2B5EF4-FFF2-40B4-BE49-F238E27FC236}">
                  <a16:creationId xmlns:a16="http://schemas.microsoft.com/office/drawing/2014/main" id="{5321C5EC-3A82-BD06-4837-910C1AAEE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89" name="Rectangle 45">
              <a:extLst>
                <a:ext uri="{FF2B5EF4-FFF2-40B4-BE49-F238E27FC236}">
                  <a16:creationId xmlns:a16="http://schemas.microsoft.com/office/drawing/2014/main" id="{7B192F76-598A-7BD8-69B8-8FE65FF60E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90" name="Rectangle 46">
              <a:extLst>
                <a:ext uri="{FF2B5EF4-FFF2-40B4-BE49-F238E27FC236}">
                  <a16:creationId xmlns:a16="http://schemas.microsoft.com/office/drawing/2014/main" id="{FC991BFE-96B5-921D-3DE8-593E39FF8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91" name="Rectangle 47">
              <a:extLst>
                <a:ext uri="{FF2B5EF4-FFF2-40B4-BE49-F238E27FC236}">
                  <a16:creationId xmlns:a16="http://schemas.microsoft.com/office/drawing/2014/main" id="{84BAE268-39E4-AB01-E30E-FEF801F5C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92" name="Rectangle 48">
              <a:extLst>
                <a:ext uri="{FF2B5EF4-FFF2-40B4-BE49-F238E27FC236}">
                  <a16:creationId xmlns:a16="http://schemas.microsoft.com/office/drawing/2014/main" id="{C13396D2-CE4A-79D6-CAAC-46076BDB0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93" name="Rectangle 49">
              <a:extLst>
                <a:ext uri="{FF2B5EF4-FFF2-40B4-BE49-F238E27FC236}">
                  <a16:creationId xmlns:a16="http://schemas.microsoft.com/office/drawing/2014/main" id="{02981906-0B6D-6355-8322-E86FC56F8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94" name="Rectangle 50">
              <a:extLst>
                <a:ext uri="{FF2B5EF4-FFF2-40B4-BE49-F238E27FC236}">
                  <a16:creationId xmlns:a16="http://schemas.microsoft.com/office/drawing/2014/main" id="{EA4012E7-F4BC-3F69-6ECB-AA8A911A5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95" name="Rectangle 51">
              <a:extLst>
                <a:ext uri="{FF2B5EF4-FFF2-40B4-BE49-F238E27FC236}">
                  <a16:creationId xmlns:a16="http://schemas.microsoft.com/office/drawing/2014/main" id="{E74883CD-E293-3BA4-D6F6-3C33FBD54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96" name="Rectangle 52">
              <a:extLst>
                <a:ext uri="{FF2B5EF4-FFF2-40B4-BE49-F238E27FC236}">
                  <a16:creationId xmlns:a16="http://schemas.microsoft.com/office/drawing/2014/main" id="{83FF932B-A452-A13B-5F0F-BB177FA6D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97" name="Rectangle 53">
              <a:extLst>
                <a:ext uri="{FF2B5EF4-FFF2-40B4-BE49-F238E27FC236}">
                  <a16:creationId xmlns:a16="http://schemas.microsoft.com/office/drawing/2014/main" id="{5E956B3C-6B05-8B10-E36B-C89ECC8C0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98" name="Rectangle 54">
              <a:extLst>
                <a:ext uri="{FF2B5EF4-FFF2-40B4-BE49-F238E27FC236}">
                  <a16:creationId xmlns:a16="http://schemas.microsoft.com/office/drawing/2014/main" id="{2DF7EFE7-0E79-DCC5-81D6-62FD85916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99" name="Rectangle 55">
              <a:extLst>
                <a:ext uri="{FF2B5EF4-FFF2-40B4-BE49-F238E27FC236}">
                  <a16:creationId xmlns:a16="http://schemas.microsoft.com/office/drawing/2014/main" id="{54CB1428-1EB3-2FED-2CB1-2D6370F38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200" name="Rectangle 56">
              <a:extLst>
                <a:ext uri="{FF2B5EF4-FFF2-40B4-BE49-F238E27FC236}">
                  <a16:creationId xmlns:a16="http://schemas.microsoft.com/office/drawing/2014/main" id="{A4AF234D-EDD2-B38E-7EB8-294B1A7C39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201" name="Rectangle 57">
              <a:extLst>
                <a:ext uri="{FF2B5EF4-FFF2-40B4-BE49-F238E27FC236}">
                  <a16:creationId xmlns:a16="http://schemas.microsoft.com/office/drawing/2014/main" id="{BC53A2F8-3126-D14B-2E38-5BACC7FCA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202" name="Rectangle 58">
              <a:extLst>
                <a:ext uri="{FF2B5EF4-FFF2-40B4-BE49-F238E27FC236}">
                  <a16:creationId xmlns:a16="http://schemas.microsoft.com/office/drawing/2014/main" id="{93612234-06F5-C281-BCAE-66326AEA2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203" name="Rectangle 59">
              <a:extLst>
                <a:ext uri="{FF2B5EF4-FFF2-40B4-BE49-F238E27FC236}">
                  <a16:creationId xmlns:a16="http://schemas.microsoft.com/office/drawing/2014/main" id="{A9741E36-6305-9666-3360-7ECF4637B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204" name="Rectangle 60">
              <a:extLst>
                <a:ext uri="{FF2B5EF4-FFF2-40B4-BE49-F238E27FC236}">
                  <a16:creationId xmlns:a16="http://schemas.microsoft.com/office/drawing/2014/main" id="{703B0ADE-9010-FE8B-4F3C-BC9D70F2CD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205" name="Rectangle 61">
              <a:extLst>
                <a:ext uri="{FF2B5EF4-FFF2-40B4-BE49-F238E27FC236}">
                  <a16:creationId xmlns:a16="http://schemas.microsoft.com/office/drawing/2014/main" id="{6A38690E-EAEA-25A3-1710-50ADA82AF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206" name="Rectangle 62">
              <a:extLst>
                <a:ext uri="{FF2B5EF4-FFF2-40B4-BE49-F238E27FC236}">
                  <a16:creationId xmlns:a16="http://schemas.microsoft.com/office/drawing/2014/main" id="{11EF62D8-3A5E-7B68-1757-FA42408D7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207" name="Rectangle 63">
              <a:extLst>
                <a:ext uri="{FF2B5EF4-FFF2-40B4-BE49-F238E27FC236}">
                  <a16:creationId xmlns:a16="http://schemas.microsoft.com/office/drawing/2014/main" id="{3B98C93E-6ACE-6433-A174-54431BD9E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6209" name="Picture 65">
            <a:extLst>
              <a:ext uri="{FF2B5EF4-FFF2-40B4-BE49-F238E27FC236}">
                <a16:creationId xmlns:a16="http://schemas.microsoft.com/office/drawing/2014/main" id="{E4CD15E2-CB08-E96F-9496-5FA59F70A4E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10" name="Rectangle 66">
            <a:extLst>
              <a:ext uri="{FF2B5EF4-FFF2-40B4-BE49-F238E27FC236}">
                <a16:creationId xmlns:a16="http://schemas.microsoft.com/office/drawing/2014/main" id="{BC29FABD-FA87-78D4-FD24-E839CA4AE4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altLang="en-US"/>
              <a:t>Response to Stimuli</a:t>
            </a:r>
          </a:p>
        </p:txBody>
      </p:sp>
      <p:sp>
        <p:nvSpPr>
          <p:cNvPr id="6211" name="Rectangle 67">
            <a:extLst>
              <a:ext uri="{FF2B5EF4-FFF2-40B4-BE49-F238E27FC236}">
                <a16:creationId xmlns:a16="http://schemas.microsoft.com/office/drawing/2014/main" id="{BC81CB6D-23E0-2DCB-6599-6DE12511C8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1500" y="1981200"/>
            <a:ext cx="4152900" cy="4876800"/>
          </a:xfrm>
          <a:ln/>
        </p:spPr>
        <p:txBody>
          <a:bodyPr rIns="132080"/>
          <a:lstStyle/>
          <a:p>
            <a:pPr marL="493713"/>
            <a:r>
              <a:rPr lang="en-US" altLang="en-US" dirty="0"/>
              <a:t>Plants are sensitive to a wide range of stimuli.</a:t>
            </a:r>
          </a:p>
          <a:p>
            <a:pPr marL="493713"/>
            <a:r>
              <a:rPr lang="en-US" altLang="en-US" dirty="0"/>
              <a:t>They elicit a cellular response using a signal transduction pathway.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87D17C-B54A-84B7-65C3-152CAFFC5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8549" y="2561527"/>
            <a:ext cx="3798231" cy="2848673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</p:spPr>
      </p:pic>
    </p:spTree>
  </p:cSld>
  <p:clrMapOvr>
    <a:masterClrMapping/>
  </p:clrMapOvr>
  <p:transition spd="med"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32" name="Group 64">
            <a:extLst>
              <a:ext uri="{FF2B5EF4-FFF2-40B4-BE49-F238E27FC236}">
                <a16:creationId xmlns:a16="http://schemas.microsoft.com/office/drawing/2014/main" id="{17112CD1-1217-64C9-D72B-1A5556E6D7A4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7169" name="Rectangle 1">
              <a:extLst>
                <a:ext uri="{FF2B5EF4-FFF2-40B4-BE49-F238E27FC236}">
                  <a16:creationId xmlns:a16="http://schemas.microsoft.com/office/drawing/2014/main" id="{4FC45EDD-94E2-9828-B2ED-D0F43096E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70" name="Rectangle 2">
              <a:extLst>
                <a:ext uri="{FF2B5EF4-FFF2-40B4-BE49-F238E27FC236}">
                  <a16:creationId xmlns:a16="http://schemas.microsoft.com/office/drawing/2014/main" id="{381E7F84-B008-7465-BA1A-0F254DDC6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71" name="Rectangle 3">
              <a:extLst>
                <a:ext uri="{FF2B5EF4-FFF2-40B4-BE49-F238E27FC236}">
                  <a16:creationId xmlns:a16="http://schemas.microsoft.com/office/drawing/2014/main" id="{6F25C449-102E-B6F0-8271-88173A9F8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72" name="Rectangle 4">
              <a:extLst>
                <a:ext uri="{FF2B5EF4-FFF2-40B4-BE49-F238E27FC236}">
                  <a16:creationId xmlns:a16="http://schemas.microsoft.com/office/drawing/2014/main" id="{103D6CBF-4A26-5182-F2D6-14F974680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73" name="Rectangle 5">
              <a:extLst>
                <a:ext uri="{FF2B5EF4-FFF2-40B4-BE49-F238E27FC236}">
                  <a16:creationId xmlns:a16="http://schemas.microsoft.com/office/drawing/2014/main" id="{C3103C80-F0B7-7170-DCDE-897F8A6C32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74" name="Rectangle 6">
              <a:extLst>
                <a:ext uri="{FF2B5EF4-FFF2-40B4-BE49-F238E27FC236}">
                  <a16:creationId xmlns:a16="http://schemas.microsoft.com/office/drawing/2014/main" id="{15466A04-90FC-89D6-DB1B-1FF256C1E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75" name="Rectangle 7">
              <a:extLst>
                <a:ext uri="{FF2B5EF4-FFF2-40B4-BE49-F238E27FC236}">
                  <a16:creationId xmlns:a16="http://schemas.microsoft.com/office/drawing/2014/main" id="{A455484A-03CC-4E70-89E9-948E3FDBD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76" name="Rectangle 8">
              <a:extLst>
                <a:ext uri="{FF2B5EF4-FFF2-40B4-BE49-F238E27FC236}">
                  <a16:creationId xmlns:a16="http://schemas.microsoft.com/office/drawing/2014/main" id="{78F3855C-352B-13EC-A415-FF97757A7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77" name="Rectangle 9">
              <a:extLst>
                <a:ext uri="{FF2B5EF4-FFF2-40B4-BE49-F238E27FC236}">
                  <a16:creationId xmlns:a16="http://schemas.microsoft.com/office/drawing/2014/main" id="{EF595A1E-8BB3-A751-D0AB-9B3717AA8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78" name="Rectangle 10">
              <a:extLst>
                <a:ext uri="{FF2B5EF4-FFF2-40B4-BE49-F238E27FC236}">
                  <a16:creationId xmlns:a16="http://schemas.microsoft.com/office/drawing/2014/main" id="{345592BC-95BD-1193-4799-49D9E01C0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79" name="Rectangle 11">
              <a:extLst>
                <a:ext uri="{FF2B5EF4-FFF2-40B4-BE49-F238E27FC236}">
                  <a16:creationId xmlns:a16="http://schemas.microsoft.com/office/drawing/2014/main" id="{A1B87A3C-99BF-48E0-DE8B-889F2D48B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80" name="Rectangle 12">
              <a:extLst>
                <a:ext uri="{FF2B5EF4-FFF2-40B4-BE49-F238E27FC236}">
                  <a16:creationId xmlns:a16="http://schemas.microsoft.com/office/drawing/2014/main" id="{794A44A5-4EF4-944A-A2E1-4B1794F3C97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81" name="Rectangle 13">
              <a:extLst>
                <a:ext uri="{FF2B5EF4-FFF2-40B4-BE49-F238E27FC236}">
                  <a16:creationId xmlns:a16="http://schemas.microsoft.com/office/drawing/2014/main" id="{BC611480-9227-6EB9-D721-DD55F2094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82" name="Rectangle 14">
              <a:extLst>
                <a:ext uri="{FF2B5EF4-FFF2-40B4-BE49-F238E27FC236}">
                  <a16:creationId xmlns:a16="http://schemas.microsoft.com/office/drawing/2014/main" id="{3A50A876-29EE-5B3F-7828-F802CB32D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83" name="Rectangle 15">
              <a:extLst>
                <a:ext uri="{FF2B5EF4-FFF2-40B4-BE49-F238E27FC236}">
                  <a16:creationId xmlns:a16="http://schemas.microsoft.com/office/drawing/2014/main" id="{AEAC9286-BEDF-9508-BDD4-485F9AD6F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84" name="Rectangle 16">
              <a:extLst>
                <a:ext uri="{FF2B5EF4-FFF2-40B4-BE49-F238E27FC236}">
                  <a16:creationId xmlns:a16="http://schemas.microsoft.com/office/drawing/2014/main" id="{8DF0F3E5-F9F5-71D7-5F1F-81C324F57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85" name="Rectangle 17">
              <a:extLst>
                <a:ext uri="{FF2B5EF4-FFF2-40B4-BE49-F238E27FC236}">
                  <a16:creationId xmlns:a16="http://schemas.microsoft.com/office/drawing/2014/main" id="{7AAA9BDF-8B4A-7663-BA14-8C975CF74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86" name="Rectangle 18">
              <a:extLst>
                <a:ext uri="{FF2B5EF4-FFF2-40B4-BE49-F238E27FC236}">
                  <a16:creationId xmlns:a16="http://schemas.microsoft.com/office/drawing/2014/main" id="{3805ACD6-6B8A-8C28-6ADF-6ED6A279FC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87" name="Rectangle 19">
              <a:extLst>
                <a:ext uri="{FF2B5EF4-FFF2-40B4-BE49-F238E27FC236}">
                  <a16:creationId xmlns:a16="http://schemas.microsoft.com/office/drawing/2014/main" id="{F0AE46BA-DD7B-F63B-8B9C-773B6D449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88" name="Rectangle 20">
              <a:extLst>
                <a:ext uri="{FF2B5EF4-FFF2-40B4-BE49-F238E27FC236}">
                  <a16:creationId xmlns:a16="http://schemas.microsoft.com/office/drawing/2014/main" id="{68B6E87D-5523-20FE-17EF-ED3BF2E84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89" name="Rectangle 21">
              <a:extLst>
                <a:ext uri="{FF2B5EF4-FFF2-40B4-BE49-F238E27FC236}">
                  <a16:creationId xmlns:a16="http://schemas.microsoft.com/office/drawing/2014/main" id="{7EE8C603-26D1-061C-09FA-7E6A6D9AF0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90" name="Rectangle 22">
              <a:extLst>
                <a:ext uri="{FF2B5EF4-FFF2-40B4-BE49-F238E27FC236}">
                  <a16:creationId xmlns:a16="http://schemas.microsoft.com/office/drawing/2014/main" id="{16ED5ED7-682D-CC1D-FE6A-D7347A4C9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91" name="Rectangle 23">
              <a:extLst>
                <a:ext uri="{FF2B5EF4-FFF2-40B4-BE49-F238E27FC236}">
                  <a16:creationId xmlns:a16="http://schemas.microsoft.com/office/drawing/2014/main" id="{652A11FA-59D7-87F5-BDF6-0D7B5E031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92" name="Rectangle 24">
              <a:extLst>
                <a:ext uri="{FF2B5EF4-FFF2-40B4-BE49-F238E27FC236}">
                  <a16:creationId xmlns:a16="http://schemas.microsoft.com/office/drawing/2014/main" id="{A5B5140F-EE82-BB8E-2BB8-656F79A2A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93" name="Rectangle 25">
              <a:extLst>
                <a:ext uri="{FF2B5EF4-FFF2-40B4-BE49-F238E27FC236}">
                  <a16:creationId xmlns:a16="http://schemas.microsoft.com/office/drawing/2014/main" id="{F0B51765-C79F-378D-2526-DD1670CCB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94" name="Rectangle 26">
              <a:extLst>
                <a:ext uri="{FF2B5EF4-FFF2-40B4-BE49-F238E27FC236}">
                  <a16:creationId xmlns:a16="http://schemas.microsoft.com/office/drawing/2014/main" id="{4323E74F-6F07-0846-C8CC-19E5B0F4A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95" name="Rectangle 27">
              <a:extLst>
                <a:ext uri="{FF2B5EF4-FFF2-40B4-BE49-F238E27FC236}">
                  <a16:creationId xmlns:a16="http://schemas.microsoft.com/office/drawing/2014/main" id="{AFA33B66-DB75-76C6-0723-CBAABE222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96" name="Rectangle 28">
              <a:extLst>
                <a:ext uri="{FF2B5EF4-FFF2-40B4-BE49-F238E27FC236}">
                  <a16:creationId xmlns:a16="http://schemas.microsoft.com/office/drawing/2014/main" id="{BE1547CF-2045-C9F4-044B-34F44F597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97" name="Rectangle 29">
              <a:extLst>
                <a:ext uri="{FF2B5EF4-FFF2-40B4-BE49-F238E27FC236}">
                  <a16:creationId xmlns:a16="http://schemas.microsoft.com/office/drawing/2014/main" id="{9724AC63-7667-2BFC-DF6C-23E8F2D10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98" name="Rectangle 30">
              <a:extLst>
                <a:ext uri="{FF2B5EF4-FFF2-40B4-BE49-F238E27FC236}">
                  <a16:creationId xmlns:a16="http://schemas.microsoft.com/office/drawing/2014/main" id="{24B3643E-A6BA-E01D-5D27-5B2E15426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99" name="Rectangle 31">
              <a:extLst>
                <a:ext uri="{FF2B5EF4-FFF2-40B4-BE49-F238E27FC236}">
                  <a16:creationId xmlns:a16="http://schemas.microsoft.com/office/drawing/2014/main" id="{39FB96C9-5741-DAFC-BBE0-F588DB0CE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00" name="Rectangle 32">
              <a:extLst>
                <a:ext uri="{FF2B5EF4-FFF2-40B4-BE49-F238E27FC236}">
                  <a16:creationId xmlns:a16="http://schemas.microsoft.com/office/drawing/2014/main" id="{6AAAB66D-32EF-54E5-B7F7-14CF92D2D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01" name="Rectangle 33">
              <a:extLst>
                <a:ext uri="{FF2B5EF4-FFF2-40B4-BE49-F238E27FC236}">
                  <a16:creationId xmlns:a16="http://schemas.microsoft.com/office/drawing/2014/main" id="{F57A2C9E-2CC7-6576-E570-FB1D1C841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02" name="Rectangle 34">
              <a:extLst>
                <a:ext uri="{FF2B5EF4-FFF2-40B4-BE49-F238E27FC236}">
                  <a16:creationId xmlns:a16="http://schemas.microsoft.com/office/drawing/2014/main" id="{D13729F9-B8C0-6124-D2F5-6946765EE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03" name="Rectangle 35">
              <a:extLst>
                <a:ext uri="{FF2B5EF4-FFF2-40B4-BE49-F238E27FC236}">
                  <a16:creationId xmlns:a16="http://schemas.microsoft.com/office/drawing/2014/main" id="{CFB50E59-8F91-32E0-0D49-EDE7C1184B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04" name="Rectangle 36">
              <a:extLst>
                <a:ext uri="{FF2B5EF4-FFF2-40B4-BE49-F238E27FC236}">
                  <a16:creationId xmlns:a16="http://schemas.microsoft.com/office/drawing/2014/main" id="{B423B7C7-47AD-36C0-CF59-5030086D80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05" name="Rectangle 37">
              <a:extLst>
                <a:ext uri="{FF2B5EF4-FFF2-40B4-BE49-F238E27FC236}">
                  <a16:creationId xmlns:a16="http://schemas.microsoft.com/office/drawing/2014/main" id="{438FF298-5148-DBCF-4F16-23A27A49C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06" name="Rectangle 38">
              <a:extLst>
                <a:ext uri="{FF2B5EF4-FFF2-40B4-BE49-F238E27FC236}">
                  <a16:creationId xmlns:a16="http://schemas.microsoft.com/office/drawing/2014/main" id="{DEC0E678-623D-CCC1-A5AD-97E1B8452F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07" name="Rectangle 39">
              <a:extLst>
                <a:ext uri="{FF2B5EF4-FFF2-40B4-BE49-F238E27FC236}">
                  <a16:creationId xmlns:a16="http://schemas.microsoft.com/office/drawing/2014/main" id="{BF01D43B-84CA-7B14-62C8-335D2AFFA7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08" name="Rectangle 40">
              <a:extLst>
                <a:ext uri="{FF2B5EF4-FFF2-40B4-BE49-F238E27FC236}">
                  <a16:creationId xmlns:a16="http://schemas.microsoft.com/office/drawing/2014/main" id="{41C6F743-4B15-122C-4254-1CECFBE12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09" name="Rectangle 41">
              <a:extLst>
                <a:ext uri="{FF2B5EF4-FFF2-40B4-BE49-F238E27FC236}">
                  <a16:creationId xmlns:a16="http://schemas.microsoft.com/office/drawing/2014/main" id="{2117627C-20C7-1B77-626F-D0B83720BD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10" name="Rectangle 42">
              <a:extLst>
                <a:ext uri="{FF2B5EF4-FFF2-40B4-BE49-F238E27FC236}">
                  <a16:creationId xmlns:a16="http://schemas.microsoft.com/office/drawing/2014/main" id="{3D96C650-EA3F-2E7C-9BBE-3AE841EE9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11" name="Rectangle 43">
              <a:extLst>
                <a:ext uri="{FF2B5EF4-FFF2-40B4-BE49-F238E27FC236}">
                  <a16:creationId xmlns:a16="http://schemas.microsoft.com/office/drawing/2014/main" id="{EF96853D-B5C3-0331-9A93-6C26868FC5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12" name="Rectangle 44">
              <a:extLst>
                <a:ext uri="{FF2B5EF4-FFF2-40B4-BE49-F238E27FC236}">
                  <a16:creationId xmlns:a16="http://schemas.microsoft.com/office/drawing/2014/main" id="{96309B37-CF83-52E5-E6F6-E5C9E4472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13" name="Rectangle 45">
              <a:extLst>
                <a:ext uri="{FF2B5EF4-FFF2-40B4-BE49-F238E27FC236}">
                  <a16:creationId xmlns:a16="http://schemas.microsoft.com/office/drawing/2014/main" id="{884AD286-5747-A145-2949-8302F215D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14" name="Rectangle 46">
              <a:extLst>
                <a:ext uri="{FF2B5EF4-FFF2-40B4-BE49-F238E27FC236}">
                  <a16:creationId xmlns:a16="http://schemas.microsoft.com/office/drawing/2014/main" id="{3D7B600B-16DA-3239-E41B-2010CBE5E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15" name="Rectangle 47">
              <a:extLst>
                <a:ext uri="{FF2B5EF4-FFF2-40B4-BE49-F238E27FC236}">
                  <a16:creationId xmlns:a16="http://schemas.microsoft.com/office/drawing/2014/main" id="{BE2F634C-9011-8FE7-4C4E-E4B132A9C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16" name="Rectangle 48">
              <a:extLst>
                <a:ext uri="{FF2B5EF4-FFF2-40B4-BE49-F238E27FC236}">
                  <a16:creationId xmlns:a16="http://schemas.microsoft.com/office/drawing/2014/main" id="{4CC74FB7-4D77-D1D1-1F68-3BD07CB85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17" name="Rectangle 49">
              <a:extLst>
                <a:ext uri="{FF2B5EF4-FFF2-40B4-BE49-F238E27FC236}">
                  <a16:creationId xmlns:a16="http://schemas.microsoft.com/office/drawing/2014/main" id="{4AABE552-B018-06D7-8CF6-755ACF418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18" name="Rectangle 50">
              <a:extLst>
                <a:ext uri="{FF2B5EF4-FFF2-40B4-BE49-F238E27FC236}">
                  <a16:creationId xmlns:a16="http://schemas.microsoft.com/office/drawing/2014/main" id="{7BE86872-4724-AF6B-003A-523630D198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19" name="Rectangle 51">
              <a:extLst>
                <a:ext uri="{FF2B5EF4-FFF2-40B4-BE49-F238E27FC236}">
                  <a16:creationId xmlns:a16="http://schemas.microsoft.com/office/drawing/2014/main" id="{8D834077-A6BC-CE7B-9513-4A24E4092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20" name="Rectangle 52">
              <a:extLst>
                <a:ext uri="{FF2B5EF4-FFF2-40B4-BE49-F238E27FC236}">
                  <a16:creationId xmlns:a16="http://schemas.microsoft.com/office/drawing/2014/main" id="{2FBB51E9-E487-BA90-C2C3-72FD85A7F0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21" name="Rectangle 53">
              <a:extLst>
                <a:ext uri="{FF2B5EF4-FFF2-40B4-BE49-F238E27FC236}">
                  <a16:creationId xmlns:a16="http://schemas.microsoft.com/office/drawing/2014/main" id="{91C2CBD6-37BE-C0BF-14F0-C722C957F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22" name="Rectangle 54">
              <a:extLst>
                <a:ext uri="{FF2B5EF4-FFF2-40B4-BE49-F238E27FC236}">
                  <a16:creationId xmlns:a16="http://schemas.microsoft.com/office/drawing/2014/main" id="{1FD8708C-5F86-0C18-CB3B-A13937400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23" name="Rectangle 55">
              <a:extLst>
                <a:ext uri="{FF2B5EF4-FFF2-40B4-BE49-F238E27FC236}">
                  <a16:creationId xmlns:a16="http://schemas.microsoft.com/office/drawing/2014/main" id="{6EA8578A-B50F-7372-6D85-8F387D2F4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24" name="Rectangle 56">
              <a:extLst>
                <a:ext uri="{FF2B5EF4-FFF2-40B4-BE49-F238E27FC236}">
                  <a16:creationId xmlns:a16="http://schemas.microsoft.com/office/drawing/2014/main" id="{0B558CA9-2D06-F2F3-0C80-C93F191B4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25" name="Rectangle 57">
              <a:extLst>
                <a:ext uri="{FF2B5EF4-FFF2-40B4-BE49-F238E27FC236}">
                  <a16:creationId xmlns:a16="http://schemas.microsoft.com/office/drawing/2014/main" id="{BABDF846-56E7-B8AF-FAE4-09A4EADCCC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26" name="Rectangle 58">
              <a:extLst>
                <a:ext uri="{FF2B5EF4-FFF2-40B4-BE49-F238E27FC236}">
                  <a16:creationId xmlns:a16="http://schemas.microsoft.com/office/drawing/2014/main" id="{14ECE91E-1869-6B2B-AD40-B1E9560DFB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27" name="Rectangle 59">
              <a:extLst>
                <a:ext uri="{FF2B5EF4-FFF2-40B4-BE49-F238E27FC236}">
                  <a16:creationId xmlns:a16="http://schemas.microsoft.com/office/drawing/2014/main" id="{CEEA373A-8DAB-98BE-310F-340805D54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28" name="Rectangle 60">
              <a:extLst>
                <a:ext uri="{FF2B5EF4-FFF2-40B4-BE49-F238E27FC236}">
                  <a16:creationId xmlns:a16="http://schemas.microsoft.com/office/drawing/2014/main" id="{BA499D6D-CB7C-843E-441D-60BBBF598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29" name="Rectangle 61">
              <a:extLst>
                <a:ext uri="{FF2B5EF4-FFF2-40B4-BE49-F238E27FC236}">
                  <a16:creationId xmlns:a16="http://schemas.microsoft.com/office/drawing/2014/main" id="{ACC445E4-5261-EF11-50C2-5F879E3A2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30" name="Rectangle 62">
              <a:extLst>
                <a:ext uri="{FF2B5EF4-FFF2-40B4-BE49-F238E27FC236}">
                  <a16:creationId xmlns:a16="http://schemas.microsoft.com/office/drawing/2014/main" id="{20E0EF0D-AE6E-CD4B-766A-49D4ECFF6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31" name="Rectangle 63">
              <a:extLst>
                <a:ext uri="{FF2B5EF4-FFF2-40B4-BE49-F238E27FC236}">
                  <a16:creationId xmlns:a16="http://schemas.microsoft.com/office/drawing/2014/main" id="{2C848A4F-BFA1-3335-4B45-96E11516B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7233" name="Picture 65">
            <a:extLst>
              <a:ext uri="{FF2B5EF4-FFF2-40B4-BE49-F238E27FC236}">
                <a16:creationId xmlns:a16="http://schemas.microsoft.com/office/drawing/2014/main" id="{FD05670B-9651-7A24-B950-CD967322C958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34" name="Rectangle 66">
            <a:extLst>
              <a:ext uri="{FF2B5EF4-FFF2-40B4-BE49-F238E27FC236}">
                <a16:creationId xmlns:a16="http://schemas.microsoft.com/office/drawing/2014/main" id="{68D35089-FA58-78B6-DB4D-3B95CCC0CD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1500" y="0"/>
            <a:ext cx="8001000" cy="2286000"/>
          </a:xfrm>
          <a:ln/>
        </p:spPr>
        <p:txBody>
          <a:bodyPr rIns="132080"/>
          <a:lstStyle/>
          <a:p>
            <a:r>
              <a:rPr lang="en-US" altLang="en-US"/>
              <a:t>Response to Stimuli</a:t>
            </a:r>
          </a:p>
        </p:txBody>
      </p:sp>
      <p:sp>
        <p:nvSpPr>
          <p:cNvPr id="7235" name="Rectangle 67">
            <a:extLst>
              <a:ext uri="{FF2B5EF4-FFF2-40B4-BE49-F238E27FC236}">
                <a16:creationId xmlns:a16="http://schemas.microsoft.com/office/drawing/2014/main" id="{75E4C7CE-C57A-3556-56A7-0EF9294137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49" y="2095500"/>
            <a:ext cx="4772205" cy="4495800"/>
          </a:xfrm>
          <a:ln/>
        </p:spPr>
        <p:txBody>
          <a:bodyPr rIns="132080"/>
          <a:lstStyle/>
          <a:p>
            <a:pPr marL="493713"/>
            <a:r>
              <a:rPr lang="en-US" altLang="en-US" sz="2800" dirty="0"/>
              <a:t>Consider a forgotten potato in the cupboard.</a:t>
            </a:r>
          </a:p>
          <a:p>
            <a:pPr marL="958850" lvl="1"/>
            <a:r>
              <a:rPr lang="en-US" altLang="en-US" dirty="0"/>
              <a:t>They eyes of the potato (axillary buds) sprout shoots that are suited to their function. They are pale and lack broad green leaves, and they lack elongated roots.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F35410-7B0F-33AD-0428-9A008AD25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605" y="1530543"/>
            <a:ext cx="3781245" cy="506075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</p:spPr>
      </p:pic>
    </p:spTree>
  </p:cSld>
  <p:clrMapOvr>
    <a:masterClrMapping/>
  </p:clrMapOvr>
  <p:transition spd="med"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56" name="Group 64">
            <a:extLst>
              <a:ext uri="{FF2B5EF4-FFF2-40B4-BE49-F238E27FC236}">
                <a16:creationId xmlns:a16="http://schemas.microsoft.com/office/drawing/2014/main" id="{D2AF145A-4201-84D3-FBDA-493CC0DEFFF6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8193" name="Rectangle 1">
              <a:extLst>
                <a:ext uri="{FF2B5EF4-FFF2-40B4-BE49-F238E27FC236}">
                  <a16:creationId xmlns:a16="http://schemas.microsoft.com/office/drawing/2014/main" id="{5D852111-EAE7-A1E8-4472-50381EDE88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194" name="Rectangle 2">
              <a:extLst>
                <a:ext uri="{FF2B5EF4-FFF2-40B4-BE49-F238E27FC236}">
                  <a16:creationId xmlns:a16="http://schemas.microsoft.com/office/drawing/2014/main" id="{1EA85B6B-773F-B0CE-1594-73B71A79D05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195" name="Rectangle 3">
              <a:extLst>
                <a:ext uri="{FF2B5EF4-FFF2-40B4-BE49-F238E27FC236}">
                  <a16:creationId xmlns:a16="http://schemas.microsoft.com/office/drawing/2014/main" id="{E35762C3-5D7D-28E5-38E8-6DD646772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196" name="Rectangle 4">
              <a:extLst>
                <a:ext uri="{FF2B5EF4-FFF2-40B4-BE49-F238E27FC236}">
                  <a16:creationId xmlns:a16="http://schemas.microsoft.com/office/drawing/2014/main" id="{0776B083-B508-742A-F17A-E9FF8F7372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197" name="Rectangle 5">
              <a:extLst>
                <a:ext uri="{FF2B5EF4-FFF2-40B4-BE49-F238E27FC236}">
                  <a16:creationId xmlns:a16="http://schemas.microsoft.com/office/drawing/2014/main" id="{8F9966C7-9423-7656-1B39-C5D6EB8B9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198" name="Rectangle 6">
              <a:extLst>
                <a:ext uri="{FF2B5EF4-FFF2-40B4-BE49-F238E27FC236}">
                  <a16:creationId xmlns:a16="http://schemas.microsoft.com/office/drawing/2014/main" id="{E6C285C0-7D69-9606-4B38-8768EBB8DB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199" name="Rectangle 7">
              <a:extLst>
                <a:ext uri="{FF2B5EF4-FFF2-40B4-BE49-F238E27FC236}">
                  <a16:creationId xmlns:a16="http://schemas.microsoft.com/office/drawing/2014/main" id="{5324C5B7-6E2A-FD7C-6ED6-8CC886170B2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00" name="Rectangle 8">
              <a:extLst>
                <a:ext uri="{FF2B5EF4-FFF2-40B4-BE49-F238E27FC236}">
                  <a16:creationId xmlns:a16="http://schemas.microsoft.com/office/drawing/2014/main" id="{BD20AB76-E37D-4CEB-7006-1F7A8FDC5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01" name="Rectangle 9">
              <a:extLst>
                <a:ext uri="{FF2B5EF4-FFF2-40B4-BE49-F238E27FC236}">
                  <a16:creationId xmlns:a16="http://schemas.microsoft.com/office/drawing/2014/main" id="{F487E9B2-A57A-CB29-1F45-3FA83C981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02" name="Rectangle 10">
              <a:extLst>
                <a:ext uri="{FF2B5EF4-FFF2-40B4-BE49-F238E27FC236}">
                  <a16:creationId xmlns:a16="http://schemas.microsoft.com/office/drawing/2014/main" id="{146DFC91-281C-647C-BE7E-E40264654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03" name="Rectangle 11">
              <a:extLst>
                <a:ext uri="{FF2B5EF4-FFF2-40B4-BE49-F238E27FC236}">
                  <a16:creationId xmlns:a16="http://schemas.microsoft.com/office/drawing/2014/main" id="{D7188D2D-67F5-62CD-E725-79F9A6632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04" name="Rectangle 12">
              <a:extLst>
                <a:ext uri="{FF2B5EF4-FFF2-40B4-BE49-F238E27FC236}">
                  <a16:creationId xmlns:a16="http://schemas.microsoft.com/office/drawing/2014/main" id="{88617BAD-1D5C-D4AF-47B6-9FC94E7B4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05" name="Rectangle 13">
              <a:extLst>
                <a:ext uri="{FF2B5EF4-FFF2-40B4-BE49-F238E27FC236}">
                  <a16:creationId xmlns:a16="http://schemas.microsoft.com/office/drawing/2014/main" id="{F5465282-29C6-7C5C-F7E9-ADA9AD0E3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06" name="Rectangle 14">
              <a:extLst>
                <a:ext uri="{FF2B5EF4-FFF2-40B4-BE49-F238E27FC236}">
                  <a16:creationId xmlns:a16="http://schemas.microsoft.com/office/drawing/2014/main" id="{A25B0983-35D4-E55B-F58B-F6A6DC9DB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07" name="Rectangle 15">
              <a:extLst>
                <a:ext uri="{FF2B5EF4-FFF2-40B4-BE49-F238E27FC236}">
                  <a16:creationId xmlns:a16="http://schemas.microsoft.com/office/drawing/2014/main" id="{FD0B0163-EC02-309B-AB71-B99808E85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08" name="Rectangle 16">
              <a:extLst>
                <a:ext uri="{FF2B5EF4-FFF2-40B4-BE49-F238E27FC236}">
                  <a16:creationId xmlns:a16="http://schemas.microsoft.com/office/drawing/2014/main" id="{4143CBF7-87FE-A991-7260-0C28830A2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09" name="Rectangle 17">
              <a:extLst>
                <a:ext uri="{FF2B5EF4-FFF2-40B4-BE49-F238E27FC236}">
                  <a16:creationId xmlns:a16="http://schemas.microsoft.com/office/drawing/2014/main" id="{8BBB9110-2C7F-A8E4-B1FE-BE1E63F75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10" name="Rectangle 18">
              <a:extLst>
                <a:ext uri="{FF2B5EF4-FFF2-40B4-BE49-F238E27FC236}">
                  <a16:creationId xmlns:a16="http://schemas.microsoft.com/office/drawing/2014/main" id="{EF91B2D8-299A-1975-DD0A-FDCA1F03B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11" name="Rectangle 19">
              <a:extLst>
                <a:ext uri="{FF2B5EF4-FFF2-40B4-BE49-F238E27FC236}">
                  <a16:creationId xmlns:a16="http://schemas.microsoft.com/office/drawing/2014/main" id="{252683C0-76D6-53B4-AF2B-F1226DBCA6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12" name="Rectangle 20">
              <a:extLst>
                <a:ext uri="{FF2B5EF4-FFF2-40B4-BE49-F238E27FC236}">
                  <a16:creationId xmlns:a16="http://schemas.microsoft.com/office/drawing/2014/main" id="{5261D6CD-807C-FDF0-61CE-F11760726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13" name="Rectangle 21">
              <a:extLst>
                <a:ext uri="{FF2B5EF4-FFF2-40B4-BE49-F238E27FC236}">
                  <a16:creationId xmlns:a16="http://schemas.microsoft.com/office/drawing/2014/main" id="{CCFC7EEE-7A84-DC37-253A-9B2116261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14" name="Rectangle 22">
              <a:extLst>
                <a:ext uri="{FF2B5EF4-FFF2-40B4-BE49-F238E27FC236}">
                  <a16:creationId xmlns:a16="http://schemas.microsoft.com/office/drawing/2014/main" id="{38BED7DA-1B4A-43BD-DD77-C3BB9B2B3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15" name="Rectangle 23">
              <a:extLst>
                <a:ext uri="{FF2B5EF4-FFF2-40B4-BE49-F238E27FC236}">
                  <a16:creationId xmlns:a16="http://schemas.microsoft.com/office/drawing/2014/main" id="{54995CF0-8A3B-EAAC-6CE7-991806B37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16" name="Rectangle 24">
              <a:extLst>
                <a:ext uri="{FF2B5EF4-FFF2-40B4-BE49-F238E27FC236}">
                  <a16:creationId xmlns:a16="http://schemas.microsoft.com/office/drawing/2014/main" id="{37F4C9DC-7F74-3A54-ED4A-9B208A1A7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17" name="Rectangle 25">
              <a:extLst>
                <a:ext uri="{FF2B5EF4-FFF2-40B4-BE49-F238E27FC236}">
                  <a16:creationId xmlns:a16="http://schemas.microsoft.com/office/drawing/2014/main" id="{BAD806DF-DE33-131C-3FD9-4B5886678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18" name="Rectangle 26">
              <a:extLst>
                <a:ext uri="{FF2B5EF4-FFF2-40B4-BE49-F238E27FC236}">
                  <a16:creationId xmlns:a16="http://schemas.microsoft.com/office/drawing/2014/main" id="{DBCD426A-C2F7-553B-58EE-1768AC196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19" name="Rectangle 27">
              <a:extLst>
                <a:ext uri="{FF2B5EF4-FFF2-40B4-BE49-F238E27FC236}">
                  <a16:creationId xmlns:a16="http://schemas.microsoft.com/office/drawing/2014/main" id="{DE0D0587-4886-4202-60AC-E3B9E99F2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20" name="Rectangle 28">
              <a:extLst>
                <a:ext uri="{FF2B5EF4-FFF2-40B4-BE49-F238E27FC236}">
                  <a16:creationId xmlns:a16="http://schemas.microsoft.com/office/drawing/2014/main" id="{F5A85B33-109E-A69F-1A96-7DBA2BD9E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21" name="Rectangle 29">
              <a:extLst>
                <a:ext uri="{FF2B5EF4-FFF2-40B4-BE49-F238E27FC236}">
                  <a16:creationId xmlns:a16="http://schemas.microsoft.com/office/drawing/2014/main" id="{6DEC8F35-BF6D-9F2D-2937-E8E3905C9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22" name="Rectangle 30">
              <a:extLst>
                <a:ext uri="{FF2B5EF4-FFF2-40B4-BE49-F238E27FC236}">
                  <a16:creationId xmlns:a16="http://schemas.microsoft.com/office/drawing/2014/main" id="{055A4306-9A1B-7D3B-7FF9-3607D89A3A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23" name="Rectangle 31">
              <a:extLst>
                <a:ext uri="{FF2B5EF4-FFF2-40B4-BE49-F238E27FC236}">
                  <a16:creationId xmlns:a16="http://schemas.microsoft.com/office/drawing/2014/main" id="{125A57EF-FBD6-841F-C5D3-7DE833202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24" name="Rectangle 32">
              <a:extLst>
                <a:ext uri="{FF2B5EF4-FFF2-40B4-BE49-F238E27FC236}">
                  <a16:creationId xmlns:a16="http://schemas.microsoft.com/office/drawing/2014/main" id="{82CED48D-E15A-B2B3-E958-A9B4D906C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25" name="Rectangle 33">
              <a:extLst>
                <a:ext uri="{FF2B5EF4-FFF2-40B4-BE49-F238E27FC236}">
                  <a16:creationId xmlns:a16="http://schemas.microsoft.com/office/drawing/2014/main" id="{BAA8722A-1B60-F762-1DB9-4C0EE391D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26" name="Rectangle 34">
              <a:extLst>
                <a:ext uri="{FF2B5EF4-FFF2-40B4-BE49-F238E27FC236}">
                  <a16:creationId xmlns:a16="http://schemas.microsoft.com/office/drawing/2014/main" id="{57AE7B1A-EDF3-4355-28CB-A476A9ED2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27" name="Rectangle 35">
              <a:extLst>
                <a:ext uri="{FF2B5EF4-FFF2-40B4-BE49-F238E27FC236}">
                  <a16:creationId xmlns:a16="http://schemas.microsoft.com/office/drawing/2014/main" id="{6894FE0C-33B9-DC21-358E-5D1221EB7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28" name="Rectangle 36">
              <a:extLst>
                <a:ext uri="{FF2B5EF4-FFF2-40B4-BE49-F238E27FC236}">
                  <a16:creationId xmlns:a16="http://schemas.microsoft.com/office/drawing/2014/main" id="{693FC780-3ED6-C8F9-320B-FA8D66065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29" name="Rectangle 37">
              <a:extLst>
                <a:ext uri="{FF2B5EF4-FFF2-40B4-BE49-F238E27FC236}">
                  <a16:creationId xmlns:a16="http://schemas.microsoft.com/office/drawing/2014/main" id="{F13DF369-59A5-C293-8098-1BF703850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30" name="Rectangle 38">
              <a:extLst>
                <a:ext uri="{FF2B5EF4-FFF2-40B4-BE49-F238E27FC236}">
                  <a16:creationId xmlns:a16="http://schemas.microsoft.com/office/drawing/2014/main" id="{63BFFD8B-0707-8E39-F10C-EA3ED10E1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31" name="Rectangle 39">
              <a:extLst>
                <a:ext uri="{FF2B5EF4-FFF2-40B4-BE49-F238E27FC236}">
                  <a16:creationId xmlns:a16="http://schemas.microsoft.com/office/drawing/2014/main" id="{9B1F912B-386F-5DD0-1454-CB6985702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32" name="Rectangle 40">
              <a:extLst>
                <a:ext uri="{FF2B5EF4-FFF2-40B4-BE49-F238E27FC236}">
                  <a16:creationId xmlns:a16="http://schemas.microsoft.com/office/drawing/2014/main" id="{C2512554-570C-D461-2010-08FDA5312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33" name="Rectangle 41">
              <a:extLst>
                <a:ext uri="{FF2B5EF4-FFF2-40B4-BE49-F238E27FC236}">
                  <a16:creationId xmlns:a16="http://schemas.microsoft.com/office/drawing/2014/main" id="{5E556D13-3681-89CB-3DB5-AA9D0DDA60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34" name="Rectangle 42">
              <a:extLst>
                <a:ext uri="{FF2B5EF4-FFF2-40B4-BE49-F238E27FC236}">
                  <a16:creationId xmlns:a16="http://schemas.microsoft.com/office/drawing/2014/main" id="{46F5903D-70BC-A5BD-7B71-E0EBF2AE1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35" name="Rectangle 43">
              <a:extLst>
                <a:ext uri="{FF2B5EF4-FFF2-40B4-BE49-F238E27FC236}">
                  <a16:creationId xmlns:a16="http://schemas.microsoft.com/office/drawing/2014/main" id="{E364CE77-BE28-F293-2577-86EEA29A2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36" name="Rectangle 44">
              <a:extLst>
                <a:ext uri="{FF2B5EF4-FFF2-40B4-BE49-F238E27FC236}">
                  <a16:creationId xmlns:a16="http://schemas.microsoft.com/office/drawing/2014/main" id="{B28B3068-D14B-2CFA-4C41-9E7A6C335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37" name="Rectangle 45">
              <a:extLst>
                <a:ext uri="{FF2B5EF4-FFF2-40B4-BE49-F238E27FC236}">
                  <a16:creationId xmlns:a16="http://schemas.microsoft.com/office/drawing/2014/main" id="{E4A711CC-3A48-2BEC-E7B3-000279610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38" name="Rectangle 46">
              <a:extLst>
                <a:ext uri="{FF2B5EF4-FFF2-40B4-BE49-F238E27FC236}">
                  <a16:creationId xmlns:a16="http://schemas.microsoft.com/office/drawing/2014/main" id="{F15E4043-42AB-C026-75D0-220134E71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39" name="Rectangle 47">
              <a:extLst>
                <a:ext uri="{FF2B5EF4-FFF2-40B4-BE49-F238E27FC236}">
                  <a16:creationId xmlns:a16="http://schemas.microsoft.com/office/drawing/2014/main" id="{732340D5-8172-537E-BA06-7117DBC73D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40" name="Rectangle 48">
              <a:extLst>
                <a:ext uri="{FF2B5EF4-FFF2-40B4-BE49-F238E27FC236}">
                  <a16:creationId xmlns:a16="http://schemas.microsoft.com/office/drawing/2014/main" id="{A2BA6DCE-8C83-3646-E4EA-65F485518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41" name="Rectangle 49">
              <a:extLst>
                <a:ext uri="{FF2B5EF4-FFF2-40B4-BE49-F238E27FC236}">
                  <a16:creationId xmlns:a16="http://schemas.microsoft.com/office/drawing/2014/main" id="{A8456D1B-B2DA-8B1A-F32B-022177A9C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42" name="Rectangle 50">
              <a:extLst>
                <a:ext uri="{FF2B5EF4-FFF2-40B4-BE49-F238E27FC236}">
                  <a16:creationId xmlns:a16="http://schemas.microsoft.com/office/drawing/2014/main" id="{99E1BCF6-17DD-8E46-03C5-B723E0EB7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43" name="Rectangle 51">
              <a:extLst>
                <a:ext uri="{FF2B5EF4-FFF2-40B4-BE49-F238E27FC236}">
                  <a16:creationId xmlns:a16="http://schemas.microsoft.com/office/drawing/2014/main" id="{B45D2705-9B93-1F96-06CC-D74574EEC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44" name="Rectangle 52">
              <a:extLst>
                <a:ext uri="{FF2B5EF4-FFF2-40B4-BE49-F238E27FC236}">
                  <a16:creationId xmlns:a16="http://schemas.microsoft.com/office/drawing/2014/main" id="{4D10D7FC-FA95-9C8A-2769-72321A911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45" name="Rectangle 53">
              <a:extLst>
                <a:ext uri="{FF2B5EF4-FFF2-40B4-BE49-F238E27FC236}">
                  <a16:creationId xmlns:a16="http://schemas.microsoft.com/office/drawing/2014/main" id="{CA96A468-3C56-F866-C657-D932D85EF6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46" name="Rectangle 54">
              <a:extLst>
                <a:ext uri="{FF2B5EF4-FFF2-40B4-BE49-F238E27FC236}">
                  <a16:creationId xmlns:a16="http://schemas.microsoft.com/office/drawing/2014/main" id="{7D8F0380-E54B-6409-427E-2E42C139A5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47" name="Rectangle 55">
              <a:extLst>
                <a:ext uri="{FF2B5EF4-FFF2-40B4-BE49-F238E27FC236}">
                  <a16:creationId xmlns:a16="http://schemas.microsoft.com/office/drawing/2014/main" id="{312340B7-E103-B366-603B-281AB7298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48" name="Rectangle 56">
              <a:extLst>
                <a:ext uri="{FF2B5EF4-FFF2-40B4-BE49-F238E27FC236}">
                  <a16:creationId xmlns:a16="http://schemas.microsoft.com/office/drawing/2014/main" id="{05A66BD2-B9A9-E605-B5D3-4B8B21373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49" name="Rectangle 57">
              <a:extLst>
                <a:ext uri="{FF2B5EF4-FFF2-40B4-BE49-F238E27FC236}">
                  <a16:creationId xmlns:a16="http://schemas.microsoft.com/office/drawing/2014/main" id="{1AB1FF50-DDD3-661D-897A-87AAE1260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50" name="Rectangle 58">
              <a:extLst>
                <a:ext uri="{FF2B5EF4-FFF2-40B4-BE49-F238E27FC236}">
                  <a16:creationId xmlns:a16="http://schemas.microsoft.com/office/drawing/2014/main" id="{E66355D3-43AB-A6DE-EBE4-43169CC22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51" name="Rectangle 59">
              <a:extLst>
                <a:ext uri="{FF2B5EF4-FFF2-40B4-BE49-F238E27FC236}">
                  <a16:creationId xmlns:a16="http://schemas.microsoft.com/office/drawing/2014/main" id="{A60EF0C4-A715-0A04-5E39-C9BF1BE2F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52" name="Rectangle 60">
              <a:extLst>
                <a:ext uri="{FF2B5EF4-FFF2-40B4-BE49-F238E27FC236}">
                  <a16:creationId xmlns:a16="http://schemas.microsoft.com/office/drawing/2014/main" id="{628A5A04-6767-21CE-E9CA-D0A87530F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53" name="Rectangle 61">
              <a:extLst>
                <a:ext uri="{FF2B5EF4-FFF2-40B4-BE49-F238E27FC236}">
                  <a16:creationId xmlns:a16="http://schemas.microsoft.com/office/drawing/2014/main" id="{1DEBA45F-6818-1C40-DA55-B079CC6CF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54" name="Rectangle 62">
              <a:extLst>
                <a:ext uri="{FF2B5EF4-FFF2-40B4-BE49-F238E27FC236}">
                  <a16:creationId xmlns:a16="http://schemas.microsoft.com/office/drawing/2014/main" id="{A1960D63-27C3-756F-FCC8-5D0DBACA6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55" name="Rectangle 63">
              <a:extLst>
                <a:ext uri="{FF2B5EF4-FFF2-40B4-BE49-F238E27FC236}">
                  <a16:creationId xmlns:a16="http://schemas.microsoft.com/office/drawing/2014/main" id="{D332D857-F7E3-DD65-6BD4-DCB41472C29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8257" name="Picture 65">
            <a:extLst>
              <a:ext uri="{FF2B5EF4-FFF2-40B4-BE49-F238E27FC236}">
                <a16:creationId xmlns:a16="http://schemas.microsoft.com/office/drawing/2014/main" id="{51287A51-B302-0E33-398F-B0AA187DFA90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58" name="Rectangle 66">
            <a:extLst>
              <a:ext uri="{FF2B5EF4-FFF2-40B4-BE49-F238E27FC236}">
                <a16:creationId xmlns:a16="http://schemas.microsoft.com/office/drawing/2014/main" id="{E89FC23D-E6DA-B40D-2B30-FA4FD283E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altLang="en-US"/>
              <a:t>Etiolation</a:t>
            </a:r>
          </a:p>
        </p:txBody>
      </p:sp>
      <p:sp>
        <p:nvSpPr>
          <p:cNvPr id="8259" name="Rectangle 67">
            <a:extLst>
              <a:ext uri="{FF2B5EF4-FFF2-40B4-BE49-F238E27FC236}">
                <a16:creationId xmlns:a16="http://schemas.microsoft.com/office/drawing/2014/main" id="{93CDFEAA-02AF-CAC6-97F1-1DA3A6C80B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pPr marL="493713"/>
            <a:r>
              <a:rPr lang="en-US" altLang="en-US" dirty="0"/>
              <a:t>These adaptations for growing in the dark are called etiolation.</a:t>
            </a:r>
          </a:p>
          <a:p>
            <a:pPr marL="493713"/>
            <a:r>
              <a:rPr lang="en-US" altLang="en-US" dirty="0"/>
              <a:t>The “stimulus” for growth is complete darkness.</a:t>
            </a:r>
          </a:p>
          <a:p>
            <a:pPr marL="493713"/>
            <a:r>
              <a:rPr lang="en-US" altLang="en-US" dirty="0"/>
              <a:t>The plant uses all energy for elongation of the stem in search of light so the leaves can open after reaching the surface.</a:t>
            </a:r>
          </a:p>
        </p:txBody>
      </p:sp>
    </p:spTree>
  </p:cSld>
  <p:clrMapOvr>
    <a:masterClrMapping/>
  </p:clrMapOvr>
  <p:transition spd="med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80" name="Group 64">
            <a:extLst>
              <a:ext uri="{FF2B5EF4-FFF2-40B4-BE49-F238E27FC236}">
                <a16:creationId xmlns:a16="http://schemas.microsoft.com/office/drawing/2014/main" id="{301F03BC-A6AE-2560-A02A-5FD9EA6EDA47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9217" name="Rectangle 1">
              <a:extLst>
                <a:ext uri="{FF2B5EF4-FFF2-40B4-BE49-F238E27FC236}">
                  <a16:creationId xmlns:a16="http://schemas.microsoft.com/office/drawing/2014/main" id="{7279CC65-2A20-7C21-E7FC-2D4C043F056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18" name="Rectangle 2">
              <a:extLst>
                <a:ext uri="{FF2B5EF4-FFF2-40B4-BE49-F238E27FC236}">
                  <a16:creationId xmlns:a16="http://schemas.microsoft.com/office/drawing/2014/main" id="{8935F753-53A0-9E32-C702-7D59565AF9C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19" name="Rectangle 3">
              <a:extLst>
                <a:ext uri="{FF2B5EF4-FFF2-40B4-BE49-F238E27FC236}">
                  <a16:creationId xmlns:a16="http://schemas.microsoft.com/office/drawing/2014/main" id="{FD344034-36BA-45F2-0C5D-6BDB760A9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20" name="Rectangle 4">
              <a:extLst>
                <a:ext uri="{FF2B5EF4-FFF2-40B4-BE49-F238E27FC236}">
                  <a16:creationId xmlns:a16="http://schemas.microsoft.com/office/drawing/2014/main" id="{B83FC841-55E7-B85F-F7D0-276BFFC865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21" name="Rectangle 5">
              <a:extLst>
                <a:ext uri="{FF2B5EF4-FFF2-40B4-BE49-F238E27FC236}">
                  <a16:creationId xmlns:a16="http://schemas.microsoft.com/office/drawing/2014/main" id="{94E41DBF-CED7-993E-D76C-3F9D54E69A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22" name="Rectangle 6">
              <a:extLst>
                <a:ext uri="{FF2B5EF4-FFF2-40B4-BE49-F238E27FC236}">
                  <a16:creationId xmlns:a16="http://schemas.microsoft.com/office/drawing/2014/main" id="{19FC8CAE-D28B-C322-4849-99ED6FF7B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23" name="Rectangle 7">
              <a:extLst>
                <a:ext uri="{FF2B5EF4-FFF2-40B4-BE49-F238E27FC236}">
                  <a16:creationId xmlns:a16="http://schemas.microsoft.com/office/drawing/2014/main" id="{56051505-3DA7-379E-462E-64E44738A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24" name="Rectangle 8">
              <a:extLst>
                <a:ext uri="{FF2B5EF4-FFF2-40B4-BE49-F238E27FC236}">
                  <a16:creationId xmlns:a16="http://schemas.microsoft.com/office/drawing/2014/main" id="{962CA0D2-FDF4-3E17-8EAE-9E66B6E2E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25" name="Rectangle 9">
              <a:extLst>
                <a:ext uri="{FF2B5EF4-FFF2-40B4-BE49-F238E27FC236}">
                  <a16:creationId xmlns:a16="http://schemas.microsoft.com/office/drawing/2014/main" id="{6BA92E0A-40C6-7CFB-33DE-3417198B2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26" name="Rectangle 10">
              <a:extLst>
                <a:ext uri="{FF2B5EF4-FFF2-40B4-BE49-F238E27FC236}">
                  <a16:creationId xmlns:a16="http://schemas.microsoft.com/office/drawing/2014/main" id="{6D52357C-E6E0-1916-A298-46E38F093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27" name="Rectangle 11">
              <a:extLst>
                <a:ext uri="{FF2B5EF4-FFF2-40B4-BE49-F238E27FC236}">
                  <a16:creationId xmlns:a16="http://schemas.microsoft.com/office/drawing/2014/main" id="{DDEF188F-B5C0-5EBA-B391-39E0AB32D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28" name="Rectangle 12">
              <a:extLst>
                <a:ext uri="{FF2B5EF4-FFF2-40B4-BE49-F238E27FC236}">
                  <a16:creationId xmlns:a16="http://schemas.microsoft.com/office/drawing/2014/main" id="{0FF14306-5DDA-2AC7-20A0-A439AF3F6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29" name="Rectangle 13">
              <a:extLst>
                <a:ext uri="{FF2B5EF4-FFF2-40B4-BE49-F238E27FC236}">
                  <a16:creationId xmlns:a16="http://schemas.microsoft.com/office/drawing/2014/main" id="{6848A792-A284-8831-CA24-95217E0D6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0" name="Rectangle 14">
              <a:extLst>
                <a:ext uri="{FF2B5EF4-FFF2-40B4-BE49-F238E27FC236}">
                  <a16:creationId xmlns:a16="http://schemas.microsoft.com/office/drawing/2014/main" id="{D9FA86BE-4B21-9B45-0878-1ED859F5C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1" name="Rectangle 15">
              <a:extLst>
                <a:ext uri="{FF2B5EF4-FFF2-40B4-BE49-F238E27FC236}">
                  <a16:creationId xmlns:a16="http://schemas.microsoft.com/office/drawing/2014/main" id="{DED1C63B-ACFD-5884-C455-9B4C7C29E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2" name="Rectangle 16">
              <a:extLst>
                <a:ext uri="{FF2B5EF4-FFF2-40B4-BE49-F238E27FC236}">
                  <a16:creationId xmlns:a16="http://schemas.microsoft.com/office/drawing/2014/main" id="{E77646D0-7F9F-2B44-266E-50B2CD25E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3" name="Rectangle 17">
              <a:extLst>
                <a:ext uri="{FF2B5EF4-FFF2-40B4-BE49-F238E27FC236}">
                  <a16:creationId xmlns:a16="http://schemas.microsoft.com/office/drawing/2014/main" id="{BA3E7A49-7016-C472-E894-ABCCB1229D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4" name="Rectangle 18">
              <a:extLst>
                <a:ext uri="{FF2B5EF4-FFF2-40B4-BE49-F238E27FC236}">
                  <a16:creationId xmlns:a16="http://schemas.microsoft.com/office/drawing/2014/main" id="{2837533C-5A9A-B1DC-21D6-B6D4C4752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5" name="Rectangle 19">
              <a:extLst>
                <a:ext uri="{FF2B5EF4-FFF2-40B4-BE49-F238E27FC236}">
                  <a16:creationId xmlns:a16="http://schemas.microsoft.com/office/drawing/2014/main" id="{D8E415BF-B56B-9442-91CC-2100712286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6" name="Rectangle 20">
              <a:extLst>
                <a:ext uri="{FF2B5EF4-FFF2-40B4-BE49-F238E27FC236}">
                  <a16:creationId xmlns:a16="http://schemas.microsoft.com/office/drawing/2014/main" id="{596722CA-15E3-333E-FD7D-9F51D5757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7" name="Rectangle 21">
              <a:extLst>
                <a:ext uri="{FF2B5EF4-FFF2-40B4-BE49-F238E27FC236}">
                  <a16:creationId xmlns:a16="http://schemas.microsoft.com/office/drawing/2014/main" id="{8E91A129-816E-A023-359C-DAF142DA7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8" name="Rectangle 22">
              <a:extLst>
                <a:ext uri="{FF2B5EF4-FFF2-40B4-BE49-F238E27FC236}">
                  <a16:creationId xmlns:a16="http://schemas.microsoft.com/office/drawing/2014/main" id="{B76A23DD-2E01-6310-B8E1-770D01BD20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9" name="Rectangle 23">
              <a:extLst>
                <a:ext uri="{FF2B5EF4-FFF2-40B4-BE49-F238E27FC236}">
                  <a16:creationId xmlns:a16="http://schemas.microsoft.com/office/drawing/2014/main" id="{C1819AA6-ED24-D019-3C22-693E6510E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40" name="Rectangle 24">
              <a:extLst>
                <a:ext uri="{FF2B5EF4-FFF2-40B4-BE49-F238E27FC236}">
                  <a16:creationId xmlns:a16="http://schemas.microsoft.com/office/drawing/2014/main" id="{594A6D7A-55BB-FCDD-C7B7-B5838BDEA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41" name="Rectangle 25">
              <a:extLst>
                <a:ext uri="{FF2B5EF4-FFF2-40B4-BE49-F238E27FC236}">
                  <a16:creationId xmlns:a16="http://schemas.microsoft.com/office/drawing/2014/main" id="{00454065-132C-1005-8B8B-9D1507304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42" name="Rectangle 26">
              <a:extLst>
                <a:ext uri="{FF2B5EF4-FFF2-40B4-BE49-F238E27FC236}">
                  <a16:creationId xmlns:a16="http://schemas.microsoft.com/office/drawing/2014/main" id="{46C5230B-5234-E363-A73C-728164362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43" name="Rectangle 27">
              <a:extLst>
                <a:ext uri="{FF2B5EF4-FFF2-40B4-BE49-F238E27FC236}">
                  <a16:creationId xmlns:a16="http://schemas.microsoft.com/office/drawing/2014/main" id="{32582F0B-1482-B0F6-E7FE-B2A504097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44" name="Rectangle 28">
              <a:extLst>
                <a:ext uri="{FF2B5EF4-FFF2-40B4-BE49-F238E27FC236}">
                  <a16:creationId xmlns:a16="http://schemas.microsoft.com/office/drawing/2014/main" id="{F9244C02-E60F-BC7C-B6A1-E2651EC57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45" name="Rectangle 29">
              <a:extLst>
                <a:ext uri="{FF2B5EF4-FFF2-40B4-BE49-F238E27FC236}">
                  <a16:creationId xmlns:a16="http://schemas.microsoft.com/office/drawing/2014/main" id="{2A703654-E101-1E78-2A9E-F6896790E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46" name="Rectangle 30">
              <a:extLst>
                <a:ext uri="{FF2B5EF4-FFF2-40B4-BE49-F238E27FC236}">
                  <a16:creationId xmlns:a16="http://schemas.microsoft.com/office/drawing/2014/main" id="{0B38E124-E296-DB9E-9652-C0D0930D00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47" name="Rectangle 31">
              <a:extLst>
                <a:ext uri="{FF2B5EF4-FFF2-40B4-BE49-F238E27FC236}">
                  <a16:creationId xmlns:a16="http://schemas.microsoft.com/office/drawing/2014/main" id="{C6B01E49-B3BA-F588-B9A2-13E562F1AC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48" name="Rectangle 32">
              <a:extLst>
                <a:ext uri="{FF2B5EF4-FFF2-40B4-BE49-F238E27FC236}">
                  <a16:creationId xmlns:a16="http://schemas.microsoft.com/office/drawing/2014/main" id="{2CDB7C29-80EB-ECC9-7BA3-A57C3B1B9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49" name="Rectangle 33">
              <a:extLst>
                <a:ext uri="{FF2B5EF4-FFF2-40B4-BE49-F238E27FC236}">
                  <a16:creationId xmlns:a16="http://schemas.microsoft.com/office/drawing/2014/main" id="{C3656AA0-FF2F-905C-8D62-0B59A2096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50" name="Rectangle 34">
              <a:extLst>
                <a:ext uri="{FF2B5EF4-FFF2-40B4-BE49-F238E27FC236}">
                  <a16:creationId xmlns:a16="http://schemas.microsoft.com/office/drawing/2014/main" id="{9ABEE151-1E01-90B5-BFBE-F4B5BE885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51" name="Rectangle 35">
              <a:extLst>
                <a:ext uri="{FF2B5EF4-FFF2-40B4-BE49-F238E27FC236}">
                  <a16:creationId xmlns:a16="http://schemas.microsoft.com/office/drawing/2014/main" id="{F78F29A9-7DF5-2CCF-72E5-18AE42D03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52" name="Rectangle 36">
              <a:extLst>
                <a:ext uri="{FF2B5EF4-FFF2-40B4-BE49-F238E27FC236}">
                  <a16:creationId xmlns:a16="http://schemas.microsoft.com/office/drawing/2014/main" id="{6AEA1A92-DCD3-D787-8928-9F2522CB2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53" name="Rectangle 37">
              <a:extLst>
                <a:ext uri="{FF2B5EF4-FFF2-40B4-BE49-F238E27FC236}">
                  <a16:creationId xmlns:a16="http://schemas.microsoft.com/office/drawing/2014/main" id="{8F3A0D2A-71A8-DDE8-D003-851841BEF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54" name="Rectangle 38">
              <a:extLst>
                <a:ext uri="{FF2B5EF4-FFF2-40B4-BE49-F238E27FC236}">
                  <a16:creationId xmlns:a16="http://schemas.microsoft.com/office/drawing/2014/main" id="{92C37752-5847-D50D-7F46-D73789924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55" name="Rectangle 39">
              <a:extLst>
                <a:ext uri="{FF2B5EF4-FFF2-40B4-BE49-F238E27FC236}">
                  <a16:creationId xmlns:a16="http://schemas.microsoft.com/office/drawing/2014/main" id="{D706823A-1677-202D-6524-248B6494D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56" name="Rectangle 40">
              <a:extLst>
                <a:ext uri="{FF2B5EF4-FFF2-40B4-BE49-F238E27FC236}">
                  <a16:creationId xmlns:a16="http://schemas.microsoft.com/office/drawing/2014/main" id="{F515F86B-72B2-7714-E46B-9EA0F358AF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57" name="Rectangle 41">
              <a:extLst>
                <a:ext uri="{FF2B5EF4-FFF2-40B4-BE49-F238E27FC236}">
                  <a16:creationId xmlns:a16="http://schemas.microsoft.com/office/drawing/2014/main" id="{36187EB4-DB6D-061E-66FD-CECD3625E0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58" name="Rectangle 42">
              <a:extLst>
                <a:ext uri="{FF2B5EF4-FFF2-40B4-BE49-F238E27FC236}">
                  <a16:creationId xmlns:a16="http://schemas.microsoft.com/office/drawing/2014/main" id="{3DE3F29D-EF0B-6F57-2706-BE554E747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59" name="Rectangle 43">
              <a:extLst>
                <a:ext uri="{FF2B5EF4-FFF2-40B4-BE49-F238E27FC236}">
                  <a16:creationId xmlns:a16="http://schemas.microsoft.com/office/drawing/2014/main" id="{9BE27F3F-A81E-5BDA-6E23-A0F929149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60" name="Rectangle 44">
              <a:extLst>
                <a:ext uri="{FF2B5EF4-FFF2-40B4-BE49-F238E27FC236}">
                  <a16:creationId xmlns:a16="http://schemas.microsoft.com/office/drawing/2014/main" id="{1C549D71-F71B-3DDE-D2E7-44CDC94EE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61" name="Rectangle 45">
              <a:extLst>
                <a:ext uri="{FF2B5EF4-FFF2-40B4-BE49-F238E27FC236}">
                  <a16:creationId xmlns:a16="http://schemas.microsoft.com/office/drawing/2014/main" id="{09D12D86-155A-277E-687C-9E3A9F565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62" name="Rectangle 46">
              <a:extLst>
                <a:ext uri="{FF2B5EF4-FFF2-40B4-BE49-F238E27FC236}">
                  <a16:creationId xmlns:a16="http://schemas.microsoft.com/office/drawing/2014/main" id="{294EB21D-26FB-1D9C-7FF6-D7B5721A3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63" name="Rectangle 47">
              <a:extLst>
                <a:ext uri="{FF2B5EF4-FFF2-40B4-BE49-F238E27FC236}">
                  <a16:creationId xmlns:a16="http://schemas.microsoft.com/office/drawing/2014/main" id="{2CA251F1-7981-FD87-5BE3-2F5AF6B21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64" name="Rectangle 48">
              <a:extLst>
                <a:ext uri="{FF2B5EF4-FFF2-40B4-BE49-F238E27FC236}">
                  <a16:creationId xmlns:a16="http://schemas.microsoft.com/office/drawing/2014/main" id="{DA35555A-EB74-78C9-6948-CA55BB282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65" name="Rectangle 49">
              <a:extLst>
                <a:ext uri="{FF2B5EF4-FFF2-40B4-BE49-F238E27FC236}">
                  <a16:creationId xmlns:a16="http://schemas.microsoft.com/office/drawing/2014/main" id="{3AE64579-2367-FC3A-0BC1-620F87196D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66" name="Rectangle 50">
              <a:extLst>
                <a:ext uri="{FF2B5EF4-FFF2-40B4-BE49-F238E27FC236}">
                  <a16:creationId xmlns:a16="http://schemas.microsoft.com/office/drawing/2014/main" id="{587FFD3B-41F2-0AD6-FB10-78557B3B1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67" name="Rectangle 51">
              <a:extLst>
                <a:ext uri="{FF2B5EF4-FFF2-40B4-BE49-F238E27FC236}">
                  <a16:creationId xmlns:a16="http://schemas.microsoft.com/office/drawing/2014/main" id="{C9EAD793-116C-64E2-905A-C37F535B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68" name="Rectangle 52">
              <a:extLst>
                <a:ext uri="{FF2B5EF4-FFF2-40B4-BE49-F238E27FC236}">
                  <a16:creationId xmlns:a16="http://schemas.microsoft.com/office/drawing/2014/main" id="{A32A999B-7A1B-9549-470C-276DE0400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69" name="Rectangle 53">
              <a:extLst>
                <a:ext uri="{FF2B5EF4-FFF2-40B4-BE49-F238E27FC236}">
                  <a16:creationId xmlns:a16="http://schemas.microsoft.com/office/drawing/2014/main" id="{264CCB9F-4EC4-2263-F0AE-523069575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70" name="Rectangle 54">
              <a:extLst>
                <a:ext uri="{FF2B5EF4-FFF2-40B4-BE49-F238E27FC236}">
                  <a16:creationId xmlns:a16="http://schemas.microsoft.com/office/drawing/2014/main" id="{BAAC15FB-9FEB-1CA7-90CB-5DCA37BCCA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71" name="Rectangle 55">
              <a:extLst>
                <a:ext uri="{FF2B5EF4-FFF2-40B4-BE49-F238E27FC236}">
                  <a16:creationId xmlns:a16="http://schemas.microsoft.com/office/drawing/2014/main" id="{EF16A26D-FC00-52AA-689A-902FC25D6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72" name="Rectangle 56">
              <a:extLst>
                <a:ext uri="{FF2B5EF4-FFF2-40B4-BE49-F238E27FC236}">
                  <a16:creationId xmlns:a16="http://schemas.microsoft.com/office/drawing/2014/main" id="{BBE857FA-2843-5054-6CCC-473298656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73" name="Rectangle 57">
              <a:extLst>
                <a:ext uri="{FF2B5EF4-FFF2-40B4-BE49-F238E27FC236}">
                  <a16:creationId xmlns:a16="http://schemas.microsoft.com/office/drawing/2014/main" id="{CE9AE146-2027-89CD-0F6F-6B90C47CE0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74" name="Rectangle 58">
              <a:extLst>
                <a:ext uri="{FF2B5EF4-FFF2-40B4-BE49-F238E27FC236}">
                  <a16:creationId xmlns:a16="http://schemas.microsoft.com/office/drawing/2014/main" id="{C3411BEB-6A90-6A84-4E94-BF4FF3B87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75" name="Rectangle 59">
              <a:extLst>
                <a:ext uri="{FF2B5EF4-FFF2-40B4-BE49-F238E27FC236}">
                  <a16:creationId xmlns:a16="http://schemas.microsoft.com/office/drawing/2014/main" id="{D647F1CA-1620-2691-28FC-1B307C23A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76" name="Rectangle 60">
              <a:extLst>
                <a:ext uri="{FF2B5EF4-FFF2-40B4-BE49-F238E27FC236}">
                  <a16:creationId xmlns:a16="http://schemas.microsoft.com/office/drawing/2014/main" id="{AFC99AE9-4CFB-1AE1-8BB7-477CB3C06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77" name="Rectangle 61">
              <a:extLst>
                <a:ext uri="{FF2B5EF4-FFF2-40B4-BE49-F238E27FC236}">
                  <a16:creationId xmlns:a16="http://schemas.microsoft.com/office/drawing/2014/main" id="{2F5B6C13-DA5A-6E78-22E8-596D3B601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78" name="Rectangle 62">
              <a:extLst>
                <a:ext uri="{FF2B5EF4-FFF2-40B4-BE49-F238E27FC236}">
                  <a16:creationId xmlns:a16="http://schemas.microsoft.com/office/drawing/2014/main" id="{E31DF50E-E354-6A43-B51A-FDD700214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79" name="Rectangle 63">
              <a:extLst>
                <a:ext uri="{FF2B5EF4-FFF2-40B4-BE49-F238E27FC236}">
                  <a16:creationId xmlns:a16="http://schemas.microsoft.com/office/drawing/2014/main" id="{EFA3EE7B-58B2-C8EE-9A26-FC0CD419B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9281" name="Picture 65">
            <a:extLst>
              <a:ext uri="{FF2B5EF4-FFF2-40B4-BE49-F238E27FC236}">
                <a16:creationId xmlns:a16="http://schemas.microsoft.com/office/drawing/2014/main" id="{7BA81A89-E8C8-EC05-1C85-A953F941D513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82" name="Rectangle 66">
            <a:extLst>
              <a:ext uri="{FF2B5EF4-FFF2-40B4-BE49-F238E27FC236}">
                <a16:creationId xmlns:a16="http://schemas.microsoft.com/office/drawing/2014/main" id="{2816AE89-6972-F7BF-3AE4-A78F466B23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altLang="en-US"/>
              <a:t>Etiolation</a:t>
            </a:r>
          </a:p>
        </p:txBody>
      </p:sp>
      <p:sp>
        <p:nvSpPr>
          <p:cNvPr id="9283" name="Rectangle 67">
            <a:extLst>
              <a:ext uri="{FF2B5EF4-FFF2-40B4-BE49-F238E27FC236}">
                <a16:creationId xmlns:a16="http://schemas.microsoft.com/office/drawing/2014/main" id="{844EBE32-BAFF-A27D-4D26-BFD39DEFE3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pPr marL="493713"/>
            <a:r>
              <a:rPr lang="en-US" altLang="en-US" dirty="0"/>
              <a:t>During etiolation, there is no evaporative loss of water.</a:t>
            </a:r>
          </a:p>
          <a:p>
            <a:pPr marL="493713"/>
            <a:r>
              <a:rPr lang="en-US" altLang="en-US" dirty="0"/>
              <a:t>Leaves would be a hindrance to the shoot passing through the soil.</a:t>
            </a:r>
          </a:p>
          <a:p>
            <a:pPr marL="493713"/>
            <a:r>
              <a:rPr lang="en-US" altLang="en-US" dirty="0"/>
              <a:t>There’s no need for chlorophyll—there’s no light.</a:t>
            </a:r>
          </a:p>
        </p:txBody>
      </p:sp>
    </p:spTree>
  </p:cSld>
  <p:clrMapOvr>
    <a:masterClrMapping/>
  </p:clrMapOvr>
  <p:transition spd="med"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62B4E1-814D-ACA1-BDE2-6E69BF310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BDF578-B332-C3A3-1113-A157E8A50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8362"/>
            <a:ext cx="9134598" cy="625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397906"/>
      </p:ext>
    </p:extLst>
  </p:cSld>
  <p:clrMapOvr>
    <a:masterClrMapping/>
  </p:clrMapOvr>
  <p:transition spd="med">
    <p:push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04" name="Group 64">
            <a:extLst>
              <a:ext uri="{FF2B5EF4-FFF2-40B4-BE49-F238E27FC236}">
                <a16:creationId xmlns:a16="http://schemas.microsoft.com/office/drawing/2014/main" id="{A888B7C9-5C82-5293-34E3-7DB7BC17F7CD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10241" name="Rectangle 1">
              <a:extLst>
                <a:ext uri="{FF2B5EF4-FFF2-40B4-BE49-F238E27FC236}">
                  <a16:creationId xmlns:a16="http://schemas.microsoft.com/office/drawing/2014/main" id="{D7098662-4619-71BF-5F35-D3FC29113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42" name="Rectangle 2">
              <a:extLst>
                <a:ext uri="{FF2B5EF4-FFF2-40B4-BE49-F238E27FC236}">
                  <a16:creationId xmlns:a16="http://schemas.microsoft.com/office/drawing/2014/main" id="{D5C6D26E-AC09-174A-697B-58D7AE34193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43" name="Rectangle 3">
              <a:extLst>
                <a:ext uri="{FF2B5EF4-FFF2-40B4-BE49-F238E27FC236}">
                  <a16:creationId xmlns:a16="http://schemas.microsoft.com/office/drawing/2014/main" id="{FC1AAA4C-3C72-B17F-3F71-94954658B9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44" name="Rectangle 4">
              <a:extLst>
                <a:ext uri="{FF2B5EF4-FFF2-40B4-BE49-F238E27FC236}">
                  <a16:creationId xmlns:a16="http://schemas.microsoft.com/office/drawing/2014/main" id="{653A0C37-0749-3B31-631F-9FC641251E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45" name="Rectangle 5">
              <a:extLst>
                <a:ext uri="{FF2B5EF4-FFF2-40B4-BE49-F238E27FC236}">
                  <a16:creationId xmlns:a16="http://schemas.microsoft.com/office/drawing/2014/main" id="{75D07890-FAB1-1698-D254-A20E1377A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46" name="Rectangle 6">
              <a:extLst>
                <a:ext uri="{FF2B5EF4-FFF2-40B4-BE49-F238E27FC236}">
                  <a16:creationId xmlns:a16="http://schemas.microsoft.com/office/drawing/2014/main" id="{AA73F3BF-4CEF-D10C-D872-0066791D4A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47" name="Rectangle 7">
              <a:extLst>
                <a:ext uri="{FF2B5EF4-FFF2-40B4-BE49-F238E27FC236}">
                  <a16:creationId xmlns:a16="http://schemas.microsoft.com/office/drawing/2014/main" id="{9121DA2C-78B4-224E-892C-B42652475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48" name="Rectangle 8">
              <a:extLst>
                <a:ext uri="{FF2B5EF4-FFF2-40B4-BE49-F238E27FC236}">
                  <a16:creationId xmlns:a16="http://schemas.microsoft.com/office/drawing/2014/main" id="{6844383D-FC27-9B35-7711-EB63438CA0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49" name="Rectangle 9">
              <a:extLst>
                <a:ext uri="{FF2B5EF4-FFF2-40B4-BE49-F238E27FC236}">
                  <a16:creationId xmlns:a16="http://schemas.microsoft.com/office/drawing/2014/main" id="{66BB8D50-610D-20FE-B418-9EEC6A9E7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50" name="Rectangle 10">
              <a:extLst>
                <a:ext uri="{FF2B5EF4-FFF2-40B4-BE49-F238E27FC236}">
                  <a16:creationId xmlns:a16="http://schemas.microsoft.com/office/drawing/2014/main" id="{BE102A46-C4A8-68AE-B4EC-50F218305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51" name="Rectangle 11">
              <a:extLst>
                <a:ext uri="{FF2B5EF4-FFF2-40B4-BE49-F238E27FC236}">
                  <a16:creationId xmlns:a16="http://schemas.microsoft.com/office/drawing/2014/main" id="{C750D767-8CCB-01E0-5595-DBCACA09E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52" name="Rectangle 12">
              <a:extLst>
                <a:ext uri="{FF2B5EF4-FFF2-40B4-BE49-F238E27FC236}">
                  <a16:creationId xmlns:a16="http://schemas.microsoft.com/office/drawing/2014/main" id="{4863B53F-BE43-555F-84BC-700EEA1C66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53" name="Rectangle 13">
              <a:extLst>
                <a:ext uri="{FF2B5EF4-FFF2-40B4-BE49-F238E27FC236}">
                  <a16:creationId xmlns:a16="http://schemas.microsoft.com/office/drawing/2014/main" id="{07915D8A-F054-3A35-90E2-6AA40840A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54" name="Rectangle 14">
              <a:extLst>
                <a:ext uri="{FF2B5EF4-FFF2-40B4-BE49-F238E27FC236}">
                  <a16:creationId xmlns:a16="http://schemas.microsoft.com/office/drawing/2014/main" id="{41E54AB2-4937-CBDD-3FE8-812079F29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55" name="Rectangle 15">
              <a:extLst>
                <a:ext uri="{FF2B5EF4-FFF2-40B4-BE49-F238E27FC236}">
                  <a16:creationId xmlns:a16="http://schemas.microsoft.com/office/drawing/2014/main" id="{E651E5A1-1C78-364A-DBD4-1B44D5EBD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56" name="Rectangle 16">
              <a:extLst>
                <a:ext uri="{FF2B5EF4-FFF2-40B4-BE49-F238E27FC236}">
                  <a16:creationId xmlns:a16="http://schemas.microsoft.com/office/drawing/2014/main" id="{44C3E17C-C498-8312-55A6-7D93283DE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57" name="Rectangle 17">
              <a:extLst>
                <a:ext uri="{FF2B5EF4-FFF2-40B4-BE49-F238E27FC236}">
                  <a16:creationId xmlns:a16="http://schemas.microsoft.com/office/drawing/2014/main" id="{BB1BC3B8-A940-5527-14BB-FC2974226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58" name="Rectangle 18">
              <a:extLst>
                <a:ext uri="{FF2B5EF4-FFF2-40B4-BE49-F238E27FC236}">
                  <a16:creationId xmlns:a16="http://schemas.microsoft.com/office/drawing/2014/main" id="{51C1D72F-FD0D-CB95-EB48-E9B20F593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59" name="Rectangle 19">
              <a:extLst>
                <a:ext uri="{FF2B5EF4-FFF2-40B4-BE49-F238E27FC236}">
                  <a16:creationId xmlns:a16="http://schemas.microsoft.com/office/drawing/2014/main" id="{4CE4F83B-8F7B-BDFD-9571-0DD59B100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60" name="Rectangle 20">
              <a:extLst>
                <a:ext uri="{FF2B5EF4-FFF2-40B4-BE49-F238E27FC236}">
                  <a16:creationId xmlns:a16="http://schemas.microsoft.com/office/drawing/2014/main" id="{C234EE35-E624-E87C-274F-FBD888950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61" name="Rectangle 21">
              <a:extLst>
                <a:ext uri="{FF2B5EF4-FFF2-40B4-BE49-F238E27FC236}">
                  <a16:creationId xmlns:a16="http://schemas.microsoft.com/office/drawing/2014/main" id="{84551E2A-722D-D419-D26C-7558483616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62" name="Rectangle 22">
              <a:extLst>
                <a:ext uri="{FF2B5EF4-FFF2-40B4-BE49-F238E27FC236}">
                  <a16:creationId xmlns:a16="http://schemas.microsoft.com/office/drawing/2014/main" id="{46DE6A20-EE10-A490-43E4-C654DACDF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63" name="Rectangle 23">
              <a:extLst>
                <a:ext uri="{FF2B5EF4-FFF2-40B4-BE49-F238E27FC236}">
                  <a16:creationId xmlns:a16="http://schemas.microsoft.com/office/drawing/2014/main" id="{B7A84D9B-1FA0-96D0-F0A0-E6D427BAEF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64" name="Rectangle 24">
              <a:extLst>
                <a:ext uri="{FF2B5EF4-FFF2-40B4-BE49-F238E27FC236}">
                  <a16:creationId xmlns:a16="http://schemas.microsoft.com/office/drawing/2014/main" id="{93C1D586-590D-920A-0A7B-C23D34875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65" name="Rectangle 25">
              <a:extLst>
                <a:ext uri="{FF2B5EF4-FFF2-40B4-BE49-F238E27FC236}">
                  <a16:creationId xmlns:a16="http://schemas.microsoft.com/office/drawing/2014/main" id="{FC63F807-6AB3-F5F8-58D8-670BF43C31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66" name="Rectangle 26">
              <a:extLst>
                <a:ext uri="{FF2B5EF4-FFF2-40B4-BE49-F238E27FC236}">
                  <a16:creationId xmlns:a16="http://schemas.microsoft.com/office/drawing/2014/main" id="{B62562B4-4D2D-7042-6F52-FF5A8AB7A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67" name="Rectangle 27">
              <a:extLst>
                <a:ext uri="{FF2B5EF4-FFF2-40B4-BE49-F238E27FC236}">
                  <a16:creationId xmlns:a16="http://schemas.microsoft.com/office/drawing/2014/main" id="{489954BB-86F3-EDFE-34A9-63BA94091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68" name="Rectangle 28">
              <a:extLst>
                <a:ext uri="{FF2B5EF4-FFF2-40B4-BE49-F238E27FC236}">
                  <a16:creationId xmlns:a16="http://schemas.microsoft.com/office/drawing/2014/main" id="{8504894D-2A7B-9DBD-225D-671C29B98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69" name="Rectangle 29">
              <a:extLst>
                <a:ext uri="{FF2B5EF4-FFF2-40B4-BE49-F238E27FC236}">
                  <a16:creationId xmlns:a16="http://schemas.microsoft.com/office/drawing/2014/main" id="{62359C3A-F98B-B6A5-02CF-13708829B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70" name="Rectangle 30">
              <a:extLst>
                <a:ext uri="{FF2B5EF4-FFF2-40B4-BE49-F238E27FC236}">
                  <a16:creationId xmlns:a16="http://schemas.microsoft.com/office/drawing/2014/main" id="{AC00ED32-5F60-E7FC-3EF1-E57C63496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71" name="Rectangle 31">
              <a:extLst>
                <a:ext uri="{FF2B5EF4-FFF2-40B4-BE49-F238E27FC236}">
                  <a16:creationId xmlns:a16="http://schemas.microsoft.com/office/drawing/2014/main" id="{AC7F343F-B822-74F5-F25B-39E5C67222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72" name="Rectangle 32">
              <a:extLst>
                <a:ext uri="{FF2B5EF4-FFF2-40B4-BE49-F238E27FC236}">
                  <a16:creationId xmlns:a16="http://schemas.microsoft.com/office/drawing/2014/main" id="{2965EE87-C828-BBC8-BB0D-D003F67F5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73" name="Rectangle 33">
              <a:extLst>
                <a:ext uri="{FF2B5EF4-FFF2-40B4-BE49-F238E27FC236}">
                  <a16:creationId xmlns:a16="http://schemas.microsoft.com/office/drawing/2014/main" id="{7A84A66E-A533-C5E5-E6A9-B0CCA40E5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74" name="Rectangle 34">
              <a:extLst>
                <a:ext uri="{FF2B5EF4-FFF2-40B4-BE49-F238E27FC236}">
                  <a16:creationId xmlns:a16="http://schemas.microsoft.com/office/drawing/2014/main" id="{775A6FE7-D9BB-2AA9-2B4B-EEC3186C3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75" name="Rectangle 35">
              <a:extLst>
                <a:ext uri="{FF2B5EF4-FFF2-40B4-BE49-F238E27FC236}">
                  <a16:creationId xmlns:a16="http://schemas.microsoft.com/office/drawing/2014/main" id="{94AA0C47-C420-69E9-5251-7D8D3D7A0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76" name="Rectangle 36">
              <a:extLst>
                <a:ext uri="{FF2B5EF4-FFF2-40B4-BE49-F238E27FC236}">
                  <a16:creationId xmlns:a16="http://schemas.microsoft.com/office/drawing/2014/main" id="{B124ABF0-3C99-4529-D2AB-B334665D1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77" name="Rectangle 37">
              <a:extLst>
                <a:ext uri="{FF2B5EF4-FFF2-40B4-BE49-F238E27FC236}">
                  <a16:creationId xmlns:a16="http://schemas.microsoft.com/office/drawing/2014/main" id="{0ACCFFE3-9285-B572-46A9-001BCD5C0D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78" name="Rectangle 38">
              <a:extLst>
                <a:ext uri="{FF2B5EF4-FFF2-40B4-BE49-F238E27FC236}">
                  <a16:creationId xmlns:a16="http://schemas.microsoft.com/office/drawing/2014/main" id="{23203E69-4800-C1DF-2DFE-CD2D958A2D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79" name="Rectangle 39">
              <a:extLst>
                <a:ext uri="{FF2B5EF4-FFF2-40B4-BE49-F238E27FC236}">
                  <a16:creationId xmlns:a16="http://schemas.microsoft.com/office/drawing/2014/main" id="{F04E516D-A7FD-A9E2-32B8-EB945C549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80" name="Rectangle 40">
              <a:extLst>
                <a:ext uri="{FF2B5EF4-FFF2-40B4-BE49-F238E27FC236}">
                  <a16:creationId xmlns:a16="http://schemas.microsoft.com/office/drawing/2014/main" id="{4B82AC54-776E-A15E-415C-EFD116329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81" name="Rectangle 41">
              <a:extLst>
                <a:ext uri="{FF2B5EF4-FFF2-40B4-BE49-F238E27FC236}">
                  <a16:creationId xmlns:a16="http://schemas.microsoft.com/office/drawing/2014/main" id="{CC8ADCAC-91FE-508A-821A-C5E8747E7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82" name="Rectangle 42">
              <a:extLst>
                <a:ext uri="{FF2B5EF4-FFF2-40B4-BE49-F238E27FC236}">
                  <a16:creationId xmlns:a16="http://schemas.microsoft.com/office/drawing/2014/main" id="{7B747755-7DEF-DCD6-43EE-8A18963772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83" name="Rectangle 43">
              <a:extLst>
                <a:ext uri="{FF2B5EF4-FFF2-40B4-BE49-F238E27FC236}">
                  <a16:creationId xmlns:a16="http://schemas.microsoft.com/office/drawing/2014/main" id="{52A61036-4A46-509C-D7C4-1DE7A3C01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84" name="Rectangle 44">
              <a:extLst>
                <a:ext uri="{FF2B5EF4-FFF2-40B4-BE49-F238E27FC236}">
                  <a16:creationId xmlns:a16="http://schemas.microsoft.com/office/drawing/2014/main" id="{3F344193-0531-5361-56F4-200B48038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85" name="Rectangle 45">
              <a:extLst>
                <a:ext uri="{FF2B5EF4-FFF2-40B4-BE49-F238E27FC236}">
                  <a16:creationId xmlns:a16="http://schemas.microsoft.com/office/drawing/2014/main" id="{9A76BC03-6210-28AB-00D5-9AE0AB534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86" name="Rectangle 46">
              <a:extLst>
                <a:ext uri="{FF2B5EF4-FFF2-40B4-BE49-F238E27FC236}">
                  <a16:creationId xmlns:a16="http://schemas.microsoft.com/office/drawing/2014/main" id="{2E983BB9-394A-CC37-B403-BAB332651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87" name="Rectangle 47">
              <a:extLst>
                <a:ext uri="{FF2B5EF4-FFF2-40B4-BE49-F238E27FC236}">
                  <a16:creationId xmlns:a16="http://schemas.microsoft.com/office/drawing/2014/main" id="{D026B999-84B2-48C2-FEA0-65E1D9083D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88" name="Rectangle 48">
              <a:extLst>
                <a:ext uri="{FF2B5EF4-FFF2-40B4-BE49-F238E27FC236}">
                  <a16:creationId xmlns:a16="http://schemas.microsoft.com/office/drawing/2014/main" id="{D1D018A5-6487-E654-C053-79EAADF24A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89" name="Rectangle 49">
              <a:extLst>
                <a:ext uri="{FF2B5EF4-FFF2-40B4-BE49-F238E27FC236}">
                  <a16:creationId xmlns:a16="http://schemas.microsoft.com/office/drawing/2014/main" id="{DCC84B79-132D-21F4-56D9-F0A2582543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90" name="Rectangle 50">
              <a:extLst>
                <a:ext uri="{FF2B5EF4-FFF2-40B4-BE49-F238E27FC236}">
                  <a16:creationId xmlns:a16="http://schemas.microsoft.com/office/drawing/2014/main" id="{058E4390-66B3-6365-228F-B73FC610D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91" name="Rectangle 51">
              <a:extLst>
                <a:ext uri="{FF2B5EF4-FFF2-40B4-BE49-F238E27FC236}">
                  <a16:creationId xmlns:a16="http://schemas.microsoft.com/office/drawing/2014/main" id="{6D689CE3-69D2-D99E-2AF0-3790151B5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92" name="Rectangle 52">
              <a:extLst>
                <a:ext uri="{FF2B5EF4-FFF2-40B4-BE49-F238E27FC236}">
                  <a16:creationId xmlns:a16="http://schemas.microsoft.com/office/drawing/2014/main" id="{A8920A1C-A509-70FC-1105-123CB02370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93" name="Rectangle 53">
              <a:extLst>
                <a:ext uri="{FF2B5EF4-FFF2-40B4-BE49-F238E27FC236}">
                  <a16:creationId xmlns:a16="http://schemas.microsoft.com/office/drawing/2014/main" id="{195FF276-CCA0-3560-355A-FF563019F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94" name="Rectangle 54">
              <a:extLst>
                <a:ext uri="{FF2B5EF4-FFF2-40B4-BE49-F238E27FC236}">
                  <a16:creationId xmlns:a16="http://schemas.microsoft.com/office/drawing/2014/main" id="{688C7215-0F72-8840-F655-1F7936A86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95" name="Rectangle 55">
              <a:extLst>
                <a:ext uri="{FF2B5EF4-FFF2-40B4-BE49-F238E27FC236}">
                  <a16:creationId xmlns:a16="http://schemas.microsoft.com/office/drawing/2014/main" id="{A63118C0-8FA1-4FFD-F175-FB1D9142AE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96" name="Rectangle 56">
              <a:extLst>
                <a:ext uri="{FF2B5EF4-FFF2-40B4-BE49-F238E27FC236}">
                  <a16:creationId xmlns:a16="http://schemas.microsoft.com/office/drawing/2014/main" id="{F8B7FC40-54AD-426E-8488-C16EBA86E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97" name="Rectangle 57">
              <a:extLst>
                <a:ext uri="{FF2B5EF4-FFF2-40B4-BE49-F238E27FC236}">
                  <a16:creationId xmlns:a16="http://schemas.microsoft.com/office/drawing/2014/main" id="{0ABDF210-4828-3B09-D460-47D7B85ED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98" name="Rectangle 58">
              <a:extLst>
                <a:ext uri="{FF2B5EF4-FFF2-40B4-BE49-F238E27FC236}">
                  <a16:creationId xmlns:a16="http://schemas.microsoft.com/office/drawing/2014/main" id="{570DB45B-5987-4577-752C-C485CC0073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99" name="Rectangle 59">
              <a:extLst>
                <a:ext uri="{FF2B5EF4-FFF2-40B4-BE49-F238E27FC236}">
                  <a16:creationId xmlns:a16="http://schemas.microsoft.com/office/drawing/2014/main" id="{09416D8D-B7FA-0F90-2C52-C2F46D855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300" name="Rectangle 60">
              <a:extLst>
                <a:ext uri="{FF2B5EF4-FFF2-40B4-BE49-F238E27FC236}">
                  <a16:creationId xmlns:a16="http://schemas.microsoft.com/office/drawing/2014/main" id="{942AF7D4-4236-A571-3161-08D311F629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301" name="Rectangle 61">
              <a:extLst>
                <a:ext uri="{FF2B5EF4-FFF2-40B4-BE49-F238E27FC236}">
                  <a16:creationId xmlns:a16="http://schemas.microsoft.com/office/drawing/2014/main" id="{F8AF7660-8284-995D-F4AD-5CA0D7C385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302" name="Rectangle 62">
              <a:extLst>
                <a:ext uri="{FF2B5EF4-FFF2-40B4-BE49-F238E27FC236}">
                  <a16:creationId xmlns:a16="http://schemas.microsoft.com/office/drawing/2014/main" id="{6FFD6605-0130-465D-1E0B-469BEC00E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303" name="Rectangle 63">
              <a:extLst>
                <a:ext uri="{FF2B5EF4-FFF2-40B4-BE49-F238E27FC236}">
                  <a16:creationId xmlns:a16="http://schemas.microsoft.com/office/drawing/2014/main" id="{FFFA17A6-7A7D-BCCB-8554-F455B07BF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10305" name="Picture 65">
            <a:extLst>
              <a:ext uri="{FF2B5EF4-FFF2-40B4-BE49-F238E27FC236}">
                <a16:creationId xmlns:a16="http://schemas.microsoft.com/office/drawing/2014/main" id="{BE7DC111-7AA1-EA73-C826-DAE386C60576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6" name="Rectangle 66">
            <a:extLst>
              <a:ext uri="{FF2B5EF4-FFF2-40B4-BE49-F238E27FC236}">
                <a16:creationId xmlns:a16="http://schemas.microsoft.com/office/drawing/2014/main" id="{E7122F24-1E05-C05C-C2AE-D687745475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altLang="en-US" dirty="0"/>
              <a:t>De-etiolation</a:t>
            </a:r>
          </a:p>
        </p:txBody>
      </p:sp>
      <p:sp>
        <p:nvSpPr>
          <p:cNvPr id="10307" name="Rectangle 67">
            <a:extLst>
              <a:ext uri="{FF2B5EF4-FFF2-40B4-BE49-F238E27FC236}">
                <a16:creationId xmlns:a16="http://schemas.microsoft.com/office/drawing/2014/main" id="{2F6D3A01-342C-FCBF-6AC2-42971CA10E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276" y="1905000"/>
            <a:ext cx="4328175" cy="4876800"/>
          </a:xfrm>
          <a:ln/>
        </p:spPr>
        <p:txBody>
          <a:bodyPr rIns="132080"/>
          <a:lstStyle/>
          <a:p>
            <a:pPr marL="493713"/>
            <a:r>
              <a:rPr lang="en-US" altLang="en-US" dirty="0"/>
              <a:t>When the shoot hits the light, de-etiolation occurs.</a:t>
            </a:r>
          </a:p>
          <a:p>
            <a:pPr marL="493713"/>
            <a:r>
              <a:rPr lang="en-US" altLang="en-US" dirty="0"/>
              <a:t>Leaves now expand.</a:t>
            </a:r>
          </a:p>
          <a:p>
            <a:pPr marL="493713"/>
            <a:r>
              <a:rPr lang="en-US" altLang="en-US" dirty="0"/>
              <a:t>Elongation of the stem slows.</a:t>
            </a:r>
          </a:p>
          <a:p>
            <a:pPr marL="493713"/>
            <a:r>
              <a:rPr lang="en-US" altLang="en-US" dirty="0"/>
              <a:t>Roots elongate.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388F92-CC5A-516D-4490-2A4D73565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9451" y="2454217"/>
            <a:ext cx="4851400" cy="363855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</p:spPr>
      </p:pic>
    </p:spTree>
  </p:cSld>
  <p:clrMapOvr>
    <a:masterClrMapping/>
  </p:clrMapOvr>
  <p:transition spd="med">
    <p:push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28" name="Group 64">
            <a:extLst>
              <a:ext uri="{FF2B5EF4-FFF2-40B4-BE49-F238E27FC236}">
                <a16:creationId xmlns:a16="http://schemas.microsoft.com/office/drawing/2014/main" id="{207E8AD5-1B4E-3672-CD8F-04A155054E1C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2286000"/>
            <a:ext cx="8763000" cy="3581400"/>
            <a:chOff x="0" y="0"/>
            <a:chExt cx="5760" cy="2256"/>
          </a:xfrm>
        </p:grpSpPr>
        <p:sp>
          <p:nvSpPr>
            <p:cNvPr id="11265" name="Rectangle 1">
              <a:extLst>
                <a:ext uri="{FF2B5EF4-FFF2-40B4-BE49-F238E27FC236}">
                  <a16:creationId xmlns:a16="http://schemas.microsoft.com/office/drawing/2014/main" id="{6F1E2DE7-D78C-7C74-45DF-34D88A3FB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66" name="Rectangle 2">
              <a:extLst>
                <a:ext uri="{FF2B5EF4-FFF2-40B4-BE49-F238E27FC236}">
                  <a16:creationId xmlns:a16="http://schemas.microsoft.com/office/drawing/2014/main" id="{E79E663C-4B03-461E-5272-5A09EBC7C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67" name="Rectangle 3">
              <a:extLst>
                <a:ext uri="{FF2B5EF4-FFF2-40B4-BE49-F238E27FC236}">
                  <a16:creationId xmlns:a16="http://schemas.microsoft.com/office/drawing/2014/main" id="{AAB6F980-3240-EEFE-1DFC-AABD7F7B6C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68" name="Rectangle 4">
              <a:extLst>
                <a:ext uri="{FF2B5EF4-FFF2-40B4-BE49-F238E27FC236}">
                  <a16:creationId xmlns:a16="http://schemas.microsoft.com/office/drawing/2014/main" id="{3F980D50-E853-5125-9396-717ED46E7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69" name="Rectangle 5">
              <a:extLst>
                <a:ext uri="{FF2B5EF4-FFF2-40B4-BE49-F238E27FC236}">
                  <a16:creationId xmlns:a16="http://schemas.microsoft.com/office/drawing/2014/main" id="{A73EEA36-156F-7397-EA90-53D184A80C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70" name="Rectangle 6">
              <a:extLst>
                <a:ext uri="{FF2B5EF4-FFF2-40B4-BE49-F238E27FC236}">
                  <a16:creationId xmlns:a16="http://schemas.microsoft.com/office/drawing/2014/main" id="{7CF77A85-581C-546E-43F2-1BEC95F2F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71" name="Rectangle 7">
              <a:extLst>
                <a:ext uri="{FF2B5EF4-FFF2-40B4-BE49-F238E27FC236}">
                  <a16:creationId xmlns:a16="http://schemas.microsoft.com/office/drawing/2014/main" id="{538193DD-75B5-6C69-3242-58C2F32FE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72" name="Rectangle 8">
              <a:extLst>
                <a:ext uri="{FF2B5EF4-FFF2-40B4-BE49-F238E27FC236}">
                  <a16:creationId xmlns:a16="http://schemas.microsoft.com/office/drawing/2014/main" id="{C84DFE06-BCAC-7F41-33AB-D94AE18F24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73" name="Rectangle 9">
              <a:extLst>
                <a:ext uri="{FF2B5EF4-FFF2-40B4-BE49-F238E27FC236}">
                  <a16:creationId xmlns:a16="http://schemas.microsoft.com/office/drawing/2014/main" id="{4C14BF9C-49EB-081B-EC8D-96B9002FB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74" name="Rectangle 10">
              <a:extLst>
                <a:ext uri="{FF2B5EF4-FFF2-40B4-BE49-F238E27FC236}">
                  <a16:creationId xmlns:a16="http://schemas.microsoft.com/office/drawing/2014/main" id="{3E766184-84DB-B3D3-BA3F-477D804F0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75" name="Rectangle 11">
              <a:extLst>
                <a:ext uri="{FF2B5EF4-FFF2-40B4-BE49-F238E27FC236}">
                  <a16:creationId xmlns:a16="http://schemas.microsoft.com/office/drawing/2014/main" id="{FF0D8B88-952F-09F6-FEE3-EADA0D503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76" name="Rectangle 12">
              <a:extLst>
                <a:ext uri="{FF2B5EF4-FFF2-40B4-BE49-F238E27FC236}">
                  <a16:creationId xmlns:a16="http://schemas.microsoft.com/office/drawing/2014/main" id="{0173B3FB-EA61-9468-0881-D482D8009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77" name="Rectangle 13">
              <a:extLst>
                <a:ext uri="{FF2B5EF4-FFF2-40B4-BE49-F238E27FC236}">
                  <a16:creationId xmlns:a16="http://schemas.microsoft.com/office/drawing/2014/main" id="{29EBB08B-B292-663F-929C-5CCC0ABEA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78" name="Rectangle 14">
              <a:extLst>
                <a:ext uri="{FF2B5EF4-FFF2-40B4-BE49-F238E27FC236}">
                  <a16:creationId xmlns:a16="http://schemas.microsoft.com/office/drawing/2014/main" id="{811BB271-AA72-193D-7F10-6C7D88C5E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79" name="Rectangle 15">
              <a:extLst>
                <a:ext uri="{FF2B5EF4-FFF2-40B4-BE49-F238E27FC236}">
                  <a16:creationId xmlns:a16="http://schemas.microsoft.com/office/drawing/2014/main" id="{5B7A46D0-4767-82BF-E663-3B69A5745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80" name="Rectangle 16">
              <a:extLst>
                <a:ext uri="{FF2B5EF4-FFF2-40B4-BE49-F238E27FC236}">
                  <a16:creationId xmlns:a16="http://schemas.microsoft.com/office/drawing/2014/main" id="{A2DD32E3-F668-B6BA-451F-4D41CAA1D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81" name="Rectangle 17">
              <a:extLst>
                <a:ext uri="{FF2B5EF4-FFF2-40B4-BE49-F238E27FC236}">
                  <a16:creationId xmlns:a16="http://schemas.microsoft.com/office/drawing/2014/main" id="{07E2B67D-7855-DAE6-43F4-5EB97284A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82" name="Rectangle 18">
              <a:extLst>
                <a:ext uri="{FF2B5EF4-FFF2-40B4-BE49-F238E27FC236}">
                  <a16:creationId xmlns:a16="http://schemas.microsoft.com/office/drawing/2014/main" id="{2AFA0BA3-04C1-41CB-DD9F-2500A827F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83" name="Rectangle 19">
              <a:extLst>
                <a:ext uri="{FF2B5EF4-FFF2-40B4-BE49-F238E27FC236}">
                  <a16:creationId xmlns:a16="http://schemas.microsoft.com/office/drawing/2014/main" id="{84174213-D544-5182-3D49-2729AA538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84" name="Rectangle 20">
              <a:extLst>
                <a:ext uri="{FF2B5EF4-FFF2-40B4-BE49-F238E27FC236}">
                  <a16:creationId xmlns:a16="http://schemas.microsoft.com/office/drawing/2014/main" id="{4F9448B9-E574-C016-6120-6F4632CF1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85" name="Rectangle 21">
              <a:extLst>
                <a:ext uri="{FF2B5EF4-FFF2-40B4-BE49-F238E27FC236}">
                  <a16:creationId xmlns:a16="http://schemas.microsoft.com/office/drawing/2014/main" id="{15791587-CA5F-2EA1-2867-2F1DA9698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86" name="Rectangle 22">
              <a:extLst>
                <a:ext uri="{FF2B5EF4-FFF2-40B4-BE49-F238E27FC236}">
                  <a16:creationId xmlns:a16="http://schemas.microsoft.com/office/drawing/2014/main" id="{9225F312-8D8E-0680-780B-48CB6AD90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87" name="Rectangle 23">
              <a:extLst>
                <a:ext uri="{FF2B5EF4-FFF2-40B4-BE49-F238E27FC236}">
                  <a16:creationId xmlns:a16="http://schemas.microsoft.com/office/drawing/2014/main" id="{6A20BD9A-6C42-B950-72D4-AAE2E32EC7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88" name="Rectangle 24">
              <a:extLst>
                <a:ext uri="{FF2B5EF4-FFF2-40B4-BE49-F238E27FC236}">
                  <a16:creationId xmlns:a16="http://schemas.microsoft.com/office/drawing/2014/main" id="{7365B898-D7DC-7B76-3F5B-118BCAC2D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89" name="Rectangle 25">
              <a:extLst>
                <a:ext uri="{FF2B5EF4-FFF2-40B4-BE49-F238E27FC236}">
                  <a16:creationId xmlns:a16="http://schemas.microsoft.com/office/drawing/2014/main" id="{D308CBC5-3112-DE1C-9895-449DF8600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90" name="Rectangle 26">
              <a:extLst>
                <a:ext uri="{FF2B5EF4-FFF2-40B4-BE49-F238E27FC236}">
                  <a16:creationId xmlns:a16="http://schemas.microsoft.com/office/drawing/2014/main" id="{09DC7C76-8743-04D5-F815-911AC55FA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91" name="Rectangle 27">
              <a:extLst>
                <a:ext uri="{FF2B5EF4-FFF2-40B4-BE49-F238E27FC236}">
                  <a16:creationId xmlns:a16="http://schemas.microsoft.com/office/drawing/2014/main" id="{285428C3-DBF8-254E-029C-E211C6679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92" name="Rectangle 28">
              <a:extLst>
                <a:ext uri="{FF2B5EF4-FFF2-40B4-BE49-F238E27FC236}">
                  <a16:creationId xmlns:a16="http://schemas.microsoft.com/office/drawing/2014/main" id="{62A2B340-E284-9FEC-FCF1-EFFD3BB58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93" name="Rectangle 29">
              <a:extLst>
                <a:ext uri="{FF2B5EF4-FFF2-40B4-BE49-F238E27FC236}">
                  <a16:creationId xmlns:a16="http://schemas.microsoft.com/office/drawing/2014/main" id="{C4E6C40A-248F-294E-5D8D-2E287AE5F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94" name="Rectangle 30">
              <a:extLst>
                <a:ext uri="{FF2B5EF4-FFF2-40B4-BE49-F238E27FC236}">
                  <a16:creationId xmlns:a16="http://schemas.microsoft.com/office/drawing/2014/main" id="{E8807DC4-6187-2ADC-7FBF-972E889E51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95" name="Rectangle 31">
              <a:extLst>
                <a:ext uri="{FF2B5EF4-FFF2-40B4-BE49-F238E27FC236}">
                  <a16:creationId xmlns:a16="http://schemas.microsoft.com/office/drawing/2014/main" id="{4D893E87-8207-6550-AD93-896C14C27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96" name="Rectangle 32">
              <a:extLst>
                <a:ext uri="{FF2B5EF4-FFF2-40B4-BE49-F238E27FC236}">
                  <a16:creationId xmlns:a16="http://schemas.microsoft.com/office/drawing/2014/main" id="{5E8056BB-D41D-4382-14F4-118DC18C0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97" name="Rectangle 33">
              <a:extLst>
                <a:ext uri="{FF2B5EF4-FFF2-40B4-BE49-F238E27FC236}">
                  <a16:creationId xmlns:a16="http://schemas.microsoft.com/office/drawing/2014/main" id="{324A7D59-D4EC-850E-3E57-F28BBBC2B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98" name="Rectangle 34">
              <a:extLst>
                <a:ext uri="{FF2B5EF4-FFF2-40B4-BE49-F238E27FC236}">
                  <a16:creationId xmlns:a16="http://schemas.microsoft.com/office/drawing/2014/main" id="{C6D464F6-A500-9801-60AC-7ABBB2BBF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99" name="Rectangle 35">
              <a:extLst>
                <a:ext uri="{FF2B5EF4-FFF2-40B4-BE49-F238E27FC236}">
                  <a16:creationId xmlns:a16="http://schemas.microsoft.com/office/drawing/2014/main" id="{5C9EE8C4-7BF2-5916-C783-56EC7D6F2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00" name="Rectangle 36">
              <a:extLst>
                <a:ext uri="{FF2B5EF4-FFF2-40B4-BE49-F238E27FC236}">
                  <a16:creationId xmlns:a16="http://schemas.microsoft.com/office/drawing/2014/main" id="{9F8964B5-D45C-B01D-6241-73A0BBC68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01" name="Rectangle 37">
              <a:extLst>
                <a:ext uri="{FF2B5EF4-FFF2-40B4-BE49-F238E27FC236}">
                  <a16:creationId xmlns:a16="http://schemas.microsoft.com/office/drawing/2014/main" id="{6E9CD45D-37E2-D501-3A32-F9A01BE7D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02" name="Rectangle 38">
              <a:extLst>
                <a:ext uri="{FF2B5EF4-FFF2-40B4-BE49-F238E27FC236}">
                  <a16:creationId xmlns:a16="http://schemas.microsoft.com/office/drawing/2014/main" id="{CAE170CD-E054-3946-902A-A358D65165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03" name="Rectangle 39">
              <a:extLst>
                <a:ext uri="{FF2B5EF4-FFF2-40B4-BE49-F238E27FC236}">
                  <a16:creationId xmlns:a16="http://schemas.microsoft.com/office/drawing/2014/main" id="{5CFAA382-8B0D-D30D-7345-A4BA7649B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04" name="Rectangle 40">
              <a:extLst>
                <a:ext uri="{FF2B5EF4-FFF2-40B4-BE49-F238E27FC236}">
                  <a16:creationId xmlns:a16="http://schemas.microsoft.com/office/drawing/2014/main" id="{4BF4B21F-DBF8-CF3A-46ED-E01F0D189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05" name="Rectangle 41">
              <a:extLst>
                <a:ext uri="{FF2B5EF4-FFF2-40B4-BE49-F238E27FC236}">
                  <a16:creationId xmlns:a16="http://schemas.microsoft.com/office/drawing/2014/main" id="{C6CF42F7-B7F5-E0E5-C9A7-79D90BE5FC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06" name="Rectangle 42">
              <a:extLst>
                <a:ext uri="{FF2B5EF4-FFF2-40B4-BE49-F238E27FC236}">
                  <a16:creationId xmlns:a16="http://schemas.microsoft.com/office/drawing/2014/main" id="{1ABC0BA1-6D12-D1AF-2A79-72328EF9E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07" name="Rectangle 43">
              <a:extLst>
                <a:ext uri="{FF2B5EF4-FFF2-40B4-BE49-F238E27FC236}">
                  <a16:creationId xmlns:a16="http://schemas.microsoft.com/office/drawing/2014/main" id="{551112BB-A48A-E570-E32E-18099995B2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08" name="Rectangle 44">
              <a:extLst>
                <a:ext uri="{FF2B5EF4-FFF2-40B4-BE49-F238E27FC236}">
                  <a16:creationId xmlns:a16="http://schemas.microsoft.com/office/drawing/2014/main" id="{9996534A-7E9E-C3C2-2F2E-85F2A5F3B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09" name="Rectangle 45">
              <a:extLst>
                <a:ext uri="{FF2B5EF4-FFF2-40B4-BE49-F238E27FC236}">
                  <a16:creationId xmlns:a16="http://schemas.microsoft.com/office/drawing/2014/main" id="{163853B4-CE29-9C21-1F66-06F425EDD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10" name="Rectangle 46">
              <a:extLst>
                <a:ext uri="{FF2B5EF4-FFF2-40B4-BE49-F238E27FC236}">
                  <a16:creationId xmlns:a16="http://schemas.microsoft.com/office/drawing/2014/main" id="{4D5E86A7-8021-1C20-994A-F8A0A61F0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11" name="Rectangle 47">
              <a:extLst>
                <a:ext uri="{FF2B5EF4-FFF2-40B4-BE49-F238E27FC236}">
                  <a16:creationId xmlns:a16="http://schemas.microsoft.com/office/drawing/2014/main" id="{391621BB-21CD-08F2-ED2A-434501BB6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12" name="Rectangle 48">
              <a:extLst>
                <a:ext uri="{FF2B5EF4-FFF2-40B4-BE49-F238E27FC236}">
                  <a16:creationId xmlns:a16="http://schemas.microsoft.com/office/drawing/2014/main" id="{15621BC7-42D7-D860-16F2-5E9673D993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13" name="Rectangle 49">
              <a:extLst>
                <a:ext uri="{FF2B5EF4-FFF2-40B4-BE49-F238E27FC236}">
                  <a16:creationId xmlns:a16="http://schemas.microsoft.com/office/drawing/2014/main" id="{F9CD63E1-2C8E-C149-1A21-279343E7C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14" name="Rectangle 50">
              <a:extLst>
                <a:ext uri="{FF2B5EF4-FFF2-40B4-BE49-F238E27FC236}">
                  <a16:creationId xmlns:a16="http://schemas.microsoft.com/office/drawing/2014/main" id="{D1891C94-EA40-06F9-3766-C285EE6E3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15" name="Rectangle 51">
              <a:extLst>
                <a:ext uri="{FF2B5EF4-FFF2-40B4-BE49-F238E27FC236}">
                  <a16:creationId xmlns:a16="http://schemas.microsoft.com/office/drawing/2014/main" id="{35E7EE12-88DF-A0FC-985E-52632CD61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16" name="Rectangle 52">
              <a:extLst>
                <a:ext uri="{FF2B5EF4-FFF2-40B4-BE49-F238E27FC236}">
                  <a16:creationId xmlns:a16="http://schemas.microsoft.com/office/drawing/2014/main" id="{5AE60E8D-D517-255A-72E6-675BB9DB5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17" name="Rectangle 53">
              <a:extLst>
                <a:ext uri="{FF2B5EF4-FFF2-40B4-BE49-F238E27FC236}">
                  <a16:creationId xmlns:a16="http://schemas.microsoft.com/office/drawing/2014/main" id="{9E84681A-C077-CCD3-EDC8-85FCAAF0A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18" name="Rectangle 54">
              <a:extLst>
                <a:ext uri="{FF2B5EF4-FFF2-40B4-BE49-F238E27FC236}">
                  <a16:creationId xmlns:a16="http://schemas.microsoft.com/office/drawing/2014/main" id="{111E25FE-2DB1-9C2C-D1C4-37F992E58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19" name="Rectangle 55">
              <a:extLst>
                <a:ext uri="{FF2B5EF4-FFF2-40B4-BE49-F238E27FC236}">
                  <a16:creationId xmlns:a16="http://schemas.microsoft.com/office/drawing/2014/main" id="{41397793-E4EA-01CA-EEAB-70C7E796C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20" name="Rectangle 56">
              <a:extLst>
                <a:ext uri="{FF2B5EF4-FFF2-40B4-BE49-F238E27FC236}">
                  <a16:creationId xmlns:a16="http://schemas.microsoft.com/office/drawing/2014/main" id="{6C584D55-9622-A3AD-C031-BC1B542A30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21" name="Rectangle 57">
              <a:extLst>
                <a:ext uri="{FF2B5EF4-FFF2-40B4-BE49-F238E27FC236}">
                  <a16:creationId xmlns:a16="http://schemas.microsoft.com/office/drawing/2014/main" id="{587D0FC3-A0D1-6F38-C916-1034924B9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22" name="Rectangle 58">
              <a:extLst>
                <a:ext uri="{FF2B5EF4-FFF2-40B4-BE49-F238E27FC236}">
                  <a16:creationId xmlns:a16="http://schemas.microsoft.com/office/drawing/2014/main" id="{72E0515F-79E0-395A-8D82-663BC772B6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23" name="Rectangle 59">
              <a:extLst>
                <a:ext uri="{FF2B5EF4-FFF2-40B4-BE49-F238E27FC236}">
                  <a16:creationId xmlns:a16="http://schemas.microsoft.com/office/drawing/2014/main" id="{BA917F23-A3B4-56A5-2C22-4A5512454F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24" name="Rectangle 60">
              <a:extLst>
                <a:ext uri="{FF2B5EF4-FFF2-40B4-BE49-F238E27FC236}">
                  <a16:creationId xmlns:a16="http://schemas.microsoft.com/office/drawing/2014/main" id="{F0E53798-4B4B-6034-7EA0-B31F29FEBB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25" name="Rectangle 61">
              <a:extLst>
                <a:ext uri="{FF2B5EF4-FFF2-40B4-BE49-F238E27FC236}">
                  <a16:creationId xmlns:a16="http://schemas.microsoft.com/office/drawing/2014/main" id="{98A896EA-EB23-C252-2475-7B8A41FDC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26" name="Rectangle 62">
              <a:extLst>
                <a:ext uri="{FF2B5EF4-FFF2-40B4-BE49-F238E27FC236}">
                  <a16:creationId xmlns:a16="http://schemas.microsoft.com/office/drawing/2014/main" id="{512FCC17-75BC-CC34-AC92-942104346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27" name="Rectangle 63">
              <a:extLst>
                <a:ext uri="{FF2B5EF4-FFF2-40B4-BE49-F238E27FC236}">
                  <a16:creationId xmlns:a16="http://schemas.microsoft.com/office/drawing/2014/main" id="{C6C23656-8535-F78A-F26C-848CC2E2FF0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11329" name="Picture 65">
            <a:extLst>
              <a:ext uri="{FF2B5EF4-FFF2-40B4-BE49-F238E27FC236}">
                <a16:creationId xmlns:a16="http://schemas.microsoft.com/office/drawing/2014/main" id="{0ACEFF6E-5E72-26CD-8CB0-45B153C1C51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30" name="Rectangle 66">
            <a:extLst>
              <a:ext uri="{FF2B5EF4-FFF2-40B4-BE49-F238E27FC236}">
                <a16:creationId xmlns:a16="http://schemas.microsoft.com/office/drawing/2014/main" id="{1B343A62-BD40-94A5-5F95-59AD6AAD4D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altLang="en-US"/>
              <a:t>Signal Reception</a:t>
            </a:r>
          </a:p>
        </p:txBody>
      </p:sp>
      <p:sp>
        <p:nvSpPr>
          <p:cNvPr id="11331" name="Rectangle 67">
            <a:extLst>
              <a:ext uri="{FF2B5EF4-FFF2-40B4-BE49-F238E27FC236}">
                <a16:creationId xmlns:a16="http://schemas.microsoft.com/office/drawing/2014/main" id="{109F7CE7-AC24-55C3-48FB-89D39D11CA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pPr marL="493713"/>
            <a:r>
              <a:rPr lang="en-US" altLang="en-US"/>
              <a:t>Signals are detected by receptors.</a:t>
            </a:r>
          </a:p>
          <a:p>
            <a:pPr marL="493713"/>
            <a:r>
              <a:rPr lang="en-US" altLang="en-US"/>
              <a:t>Proteins change in response to the stimulus.</a:t>
            </a:r>
          </a:p>
        </p:txBody>
      </p:sp>
      <p:pic>
        <p:nvPicPr>
          <p:cNvPr id="11332" name="Picture 68">
            <a:extLst>
              <a:ext uri="{FF2B5EF4-FFF2-40B4-BE49-F238E27FC236}">
                <a16:creationId xmlns:a16="http://schemas.microsoft.com/office/drawing/2014/main" id="{E49DCE8C-46F3-BB6E-AF14-B70B7B4BB11E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273" y="3387687"/>
            <a:ext cx="5181600" cy="3346450"/>
          </a:xfrm>
          <a:prstGeom prst="rect">
            <a:avLst/>
          </a:prstGeom>
          <a:noFill/>
          <a:ln w="9525" cap="flat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52" name="Group 64">
            <a:extLst>
              <a:ext uri="{FF2B5EF4-FFF2-40B4-BE49-F238E27FC236}">
                <a16:creationId xmlns:a16="http://schemas.microsoft.com/office/drawing/2014/main" id="{CECBF99A-F194-17A4-47F1-6860A48A8868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12289" name="Rectangle 1">
              <a:extLst>
                <a:ext uri="{FF2B5EF4-FFF2-40B4-BE49-F238E27FC236}">
                  <a16:creationId xmlns:a16="http://schemas.microsoft.com/office/drawing/2014/main" id="{B89152AA-16F6-4166-661E-26DD68319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290" name="Rectangle 2">
              <a:extLst>
                <a:ext uri="{FF2B5EF4-FFF2-40B4-BE49-F238E27FC236}">
                  <a16:creationId xmlns:a16="http://schemas.microsoft.com/office/drawing/2014/main" id="{539E8A7D-958E-A3C8-7A28-50757D2D0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291" name="Rectangle 3">
              <a:extLst>
                <a:ext uri="{FF2B5EF4-FFF2-40B4-BE49-F238E27FC236}">
                  <a16:creationId xmlns:a16="http://schemas.microsoft.com/office/drawing/2014/main" id="{EC1C3965-AE3D-2064-27EC-6912FF385DA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292" name="Rectangle 4">
              <a:extLst>
                <a:ext uri="{FF2B5EF4-FFF2-40B4-BE49-F238E27FC236}">
                  <a16:creationId xmlns:a16="http://schemas.microsoft.com/office/drawing/2014/main" id="{BFE47492-BF0D-90DC-A331-D6EA5839B8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293" name="Rectangle 5">
              <a:extLst>
                <a:ext uri="{FF2B5EF4-FFF2-40B4-BE49-F238E27FC236}">
                  <a16:creationId xmlns:a16="http://schemas.microsoft.com/office/drawing/2014/main" id="{A12D1D02-FAFD-7AD3-8E4F-CC1838A11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294" name="Rectangle 6">
              <a:extLst>
                <a:ext uri="{FF2B5EF4-FFF2-40B4-BE49-F238E27FC236}">
                  <a16:creationId xmlns:a16="http://schemas.microsoft.com/office/drawing/2014/main" id="{5C8ADABE-14A9-E958-76DA-17C0C8EAF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295" name="Rectangle 7">
              <a:extLst>
                <a:ext uri="{FF2B5EF4-FFF2-40B4-BE49-F238E27FC236}">
                  <a16:creationId xmlns:a16="http://schemas.microsoft.com/office/drawing/2014/main" id="{563556B6-3A75-6085-D8C5-56D69E315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296" name="Rectangle 8">
              <a:extLst>
                <a:ext uri="{FF2B5EF4-FFF2-40B4-BE49-F238E27FC236}">
                  <a16:creationId xmlns:a16="http://schemas.microsoft.com/office/drawing/2014/main" id="{C362B237-A704-FDD1-35CB-532AB2E5C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297" name="Rectangle 9">
              <a:extLst>
                <a:ext uri="{FF2B5EF4-FFF2-40B4-BE49-F238E27FC236}">
                  <a16:creationId xmlns:a16="http://schemas.microsoft.com/office/drawing/2014/main" id="{8BB9D5A8-9C8F-EB98-3ADA-DADCA8519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298" name="Rectangle 10">
              <a:extLst>
                <a:ext uri="{FF2B5EF4-FFF2-40B4-BE49-F238E27FC236}">
                  <a16:creationId xmlns:a16="http://schemas.microsoft.com/office/drawing/2014/main" id="{101D0328-A359-0852-836A-0AA5426EF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299" name="Rectangle 11">
              <a:extLst>
                <a:ext uri="{FF2B5EF4-FFF2-40B4-BE49-F238E27FC236}">
                  <a16:creationId xmlns:a16="http://schemas.microsoft.com/office/drawing/2014/main" id="{A98FBE81-D259-0CF3-421A-048FEE1DA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00" name="Rectangle 12">
              <a:extLst>
                <a:ext uri="{FF2B5EF4-FFF2-40B4-BE49-F238E27FC236}">
                  <a16:creationId xmlns:a16="http://schemas.microsoft.com/office/drawing/2014/main" id="{02A9380C-37D1-FDC2-2F01-304D6F41C3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01" name="Rectangle 13">
              <a:extLst>
                <a:ext uri="{FF2B5EF4-FFF2-40B4-BE49-F238E27FC236}">
                  <a16:creationId xmlns:a16="http://schemas.microsoft.com/office/drawing/2014/main" id="{71C88372-B0DC-50F3-53DA-6A92714E2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02" name="Rectangle 14">
              <a:extLst>
                <a:ext uri="{FF2B5EF4-FFF2-40B4-BE49-F238E27FC236}">
                  <a16:creationId xmlns:a16="http://schemas.microsoft.com/office/drawing/2014/main" id="{5890099E-9797-47A9-459B-9FC307057B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03" name="Rectangle 15">
              <a:extLst>
                <a:ext uri="{FF2B5EF4-FFF2-40B4-BE49-F238E27FC236}">
                  <a16:creationId xmlns:a16="http://schemas.microsoft.com/office/drawing/2014/main" id="{E7075926-AC46-C4BE-8B0C-93F7BC85AF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04" name="Rectangle 16">
              <a:extLst>
                <a:ext uri="{FF2B5EF4-FFF2-40B4-BE49-F238E27FC236}">
                  <a16:creationId xmlns:a16="http://schemas.microsoft.com/office/drawing/2014/main" id="{2AC1FCE5-B1AF-B16A-3BE7-AEB3DE793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05" name="Rectangle 17">
              <a:extLst>
                <a:ext uri="{FF2B5EF4-FFF2-40B4-BE49-F238E27FC236}">
                  <a16:creationId xmlns:a16="http://schemas.microsoft.com/office/drawing/2014/main" id="{DBBF6EB3-1CBD-841B-FED4-ACF7F2647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06" name="Rectangle 18">
              <a:extLst>
                <a:ext uri="{FF2B5EF4-FFF2-40B4-BE49-F238E27FC236}">
                  <a16:creationId xmlns:a16="http://schemas.microsoft.com/office/drawing/2014/main" id="{CC56187A-F2AB-0F3F-A22A-E291D862F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07" name="Rectangle 19">
              <a:extLst>
                <a:ext uri="{FF2B5EF4-FFF2-40B4-BE49-F238E27FC236}">
                  <a16:creationId xmlns:a16="http://schemas.microsoft.com/office/drawing/2014/main" id="{4B59A431-AFE6-A406-0D10-07EDF29CE2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08" name="Rectangle 20">
              <a:extLst>
                <a:ext uri="{FF2B5EF4-FFF2-40B4-BE49-F238E27FC236}">
                  <a16:creationId xmlns:a16="http://schemas.microsoft.com/office/drawing/2014/main" id="{E9449146-027F-2C6B-7A02-6062917DB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09" name="Rectangle 21">
              <a:extLst>
                <a:ext uri="{FF2B5EF4-FFF2-40B4-BE49-F238E27FC236}">
                  <a16:creationId xmlns:a16="http://schemas.microsoft.com/office/drawing/2014/main" id="{5B607432-7A9C-2C04-CB00-650370CF7B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10" name="Rectangle 22">
              <a:extLst>
                <a:ext uri="{FF2B5EF4-FFF2-40B4-BE49-F238E27FC236}">
                  <a16:creationId xmlns:a16="http://schemas.microsoft.com/office/drawing/2014/main" id="{B8533904-E9AE-9929-416B-8AAF81CC8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11" name="Rectangle 23">
              <a:extLst>
                <a:ext uri="{FF2B5EF4-FFF2-40B4-BE49-F238E27FC236}">
                  <a16:creationId xmlns:a16="http://schemas.microsoft.com/office/drawing/2014/main" id="{CA59D43C-514F-330A-4149-F9282E2E0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12" name="Rectangle 24">
              <a:extLst>
                <a:ext uri="{FF2B5EF4-FFF2-40B4-BE49-F238E27FC236}">
                  <a16:creationId xmlns:a16="http://schemas.microsoft.com/office/drawing/2014/main" id="{C348011D-298C-CCD6-3001-D79461CB4D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13" name="Rectangle 25">
              <a:extLst>
                <a:ext uri="{FF2B5EF4-FFF2-40B4-BE49-F238E27FC236}">
                  <a16:creationId xmlns:a16="http://schemas.microsoft.com/office/drawing/2014/main" id="{EBA9F5A1-5051-6C5C-4680-9B864317A9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14" name="Rectangle 26">
              <a:extLst>
                <a:ext uri="{FF2B5EF4-FFF2-40B4-BE49-F238E27FC236}">
                  <a16:creationId xmlns:a16="http://schemas.microsoft.com/office/drawing/2014/main" id="{22F1DB4B-719A-614E-5EEF-A8BC1BA2C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15" name="Rectangle 27">
              <a:extLst>
                <a:ext uri="{FF2B5EF4-FFF2-40B4-BE49-F238E27FC236}">
                  <a16:creationId xmlns:a16="http://schemas.microsoft.com/office/drawing/2014/main" id="{2CA0B026-71CB-2E04-8A84-906603E56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16" name="Rectangle 28">
              <a:extLst>
                <a:ext uri="{FF2B5EF4-FFF2-40B4-BE49-F238E27FC236}">
                  <a16:creationId xmlns:a16="http://schemas.microsoft.com/office/drawing/2014/main" id="{71BE80FC-2845-4F9D-7598-9E7BDDC70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17" name="Rectangle 29">
              <a:extLst>
                <a:ext uri="{FF2B5EF4-FFF2-40B4-BE49-F238E27FC236}">
                  <a16:creationId xmlns:a16="http://schemas.microsoft.com/office/drawing/2014/main" id="{FC87F228-28EC-5F0F-47FD-348610CBAE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18" name="Rectangle 30">
              <a:extLst>
                <a:ext uri="{FF2B5EF4-FFF2-40B4-BE49-F238E27FC236}">
                  <a16:creationId xmlns:a16="http://schemas.microsoft.com/office/drawing/2014/main" id="{30C0865C-3B19-8504-FE3B-E86E9BE611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19" name="Rectangle 31">
              <a:extLst>
                <a:ext uri="{FF2B5EF4-FFF2-40B4-BE49-F238E27FC236}">
                  <a16:creationId xmlns:a16="http://schemas.microsoft.com/office/drawing/2014/main" id="{22EE0B63-CD02-7603-8D4B-CE47D716A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20" name="Rectangle 32">
              <a:extLst>
                <a:ext uri="{FF2B5EF4-FFF2-40B4-BE49-F238E27FC236}">
                  <a16:creationId xmlns:a16="http://schemas.microsoft.com/office/drawing/2014/main" id="{915D680B-7B82-FA46-9F33-8947BB22A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21" name="Rectangle 33">
              <a:extLst>
                <a:ext uri="{FF2B5EF4-FFF2-40B4-BE49-F238E27FC236}">
                  <a16:creationId xmlns:a16="http://schemas.microsoft.com/office/drawing/2014/main" id="{0A3CE330-DD13-EEAB-D468-F783496A1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22" name="Rectangle 34">
              <a:extLst>
                <a:ext uri="{FF2B5EF4-FFF2-40B4-BE49-F238E27FC236}">
                  <a16:creationId xmlns:a16="http://schemas.microsoft.com/office/drawing/2014/main" id="{928535EC-3D52-62AB-AF4C-429E15836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23" name="Rectangle 35">
              <a:extLst>
                <a:ext uri="{FF2B5EF4-FFF2-40B4-BE49-F238E27FC236}">
                  <a16:creationId xmlns:a16="http://schemas.microsoft.com/office/drawing/2014/main" id="{9CCEDCA0-5A28-04D6-12ED-61789F876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24" name="Rectangle 36">
              <a:extLst>
                <a:ext uri="{FF2B5EF4-FFF2-40B4-BE49-F238E27FC236}">
                  <a16:creationId xmlns:a16="http://schemas.microsoft.com/office/drawing/2014/main" id="{607C84D9-F7E3-FA50-F99E-422084694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25" name="Rectangle 37">
              <a:extLst>
                <a:ext uri="{FF2B5EF4-FFF2-40B4-BE49-F238E27FC236}">
                  <a16:creationId xmlns:a16="http://schemas.microsoft.com/office/drawing/2014/main" id="{45A18961-8256-5475-348D-F2854459C8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26" name="Rectangle 38">
              <a:extLst>
                <a:ext uri="{FF2B5EF4-FFF2-40B4-BE49-F238E27FC236}">
                  <a16:creationId xmlns:a16="http://schemas.microsoft.com/office/drawing/2014/main" id="{0869BC1F-1411-E073-CF46-E2FBDF3CB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27" name="Rectangle 39">
              <a:extLst>
                <a:ext uri="{FF2B5EF4-FFF2-40B4-BE49-F238E27FC236}">
                  <a16:creationId xmlns:a16="http://schemas.microsoft.com/office/drawing/2014/main" id="{8FC62C19-75A8-FBDD-6936-B8E10FE9B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28" name="Rectangle 40">
              <a:extLst>
                <a:ext uri="{FF2B5EF4-FFF2-40B4-BE49-F238E27FC236}">
                  <a16:creationId xmlns:a16="http://schemas.microsoft.com/office/drawing/2014/main" id="{06B7D19F-CF94-759D-2827-E0E91917E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29" name="Rectangle 41">
              <a:extLst>
                <a:ext uri="{FF2B5EF4-FFF2-40B4-BE49-F238E27FC236}">
                  <a16:creationId xmlns:a16="http://schemas.microsoft.com/office/drawing/2014/main" id="{7008BC6D-F54A-06F9-1D78-230177A1D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30" name="Rectangle 42">
              <a:extLst>
                <a:ext uri="{FF2B5EF4-FFF2-40B4-BE49-F238E27FC236}">
                  <a16:creationId xmlns:a16="http://schemas.microsoft.com/office/drawing/2014/main" id="{08C46D75-0803-7CEA-87B7-EDE8096FD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31" name="Rectangle 43">
              <a:extLst>
                <a:ext uri="{FF2B5EF4-FFF2-40B4-BE49-F238E27FC236}">
                  <a16:creationId xmlns:a16="http://schemas.microsoft.com/office/drawing/2014/main" id="{3B7B7E1E-CA56-E849-5B7A-78E5AA6E4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32" name="Rectangle 44">
              <a:extLst>
                <a:ext uri="{FF2B5EF4-FFF2-40B4-BE49-F238E27FC236}">
                  <a16:creationId xmlns:a16="http://schemas.microsoft.com/office/drawing/2014/main" id="{56A8EFC9-9AEF-C6CD-D71A-83C2592F7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33" name="Rectangle 45">
              <a:extLst>
                <a:ext uri="{FF2B5EF4-FFF2-40B4-BE49-F238E27FC236}">
                  <a16:creationId xmlns:a16="http://schemas.microsoft.com/office/drawing/2014/main" id="{7D426CBC-9A9B-8535-DF5D-316D500B0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34" name="Rectangle 46">
              <a:extLst>
                <a:ext uri="{FF2B5EF4-FFF2-40B4-BE49-F238E27FC236}">
                  <a16:creationId xmlns:a16="http://schemas.microsoft.com/office/drawing/2014/main" id="{AC35278A-AC40-20F4-47D3-35B5AE7F62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35" name="Rectangle 47">
              <a:extLst>
                <a:ext uri="{FF2B5EF4-FFF2-40B4-BE49-F238E27FC236}">
                  <a16:creationId xmlns:a16="http://schemas.microsoft.com/office/drawing/2014/main" id="{C42CBDFD-F5C5-926D-ED25-032CD6D8B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36" name="Rectangle 48">
              <a:extLst>
                <a:ext uri="{FF2B5EF4-FFF2-40B4-BE49-F238E27FC236}">
                  <a16:creationId xmlns:a16="http://schemas.microsoft.com/office/drawing/2014/main" id="{E44A1059-EB3D-B76F-6364-4996D4381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37" name="Rectangle 49">
              <a:extLst>
                <a:ext uri="{FF2B5EF4-FFF2-40B4-BE49-F238E27FC236}">
                  <a16:creationId xmlns:a16="http://schemas.microsoft.com/office/drawing/2014/main" id="{0EB07EDE-21E8-0013-FC14-55CBF43DB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38" name="Rectangle 50">
              <a:extLst>
                <a:ext uri="{FF2B5EF4-FFF2-40B4-BE49-F238E27FC236}">
                  <a16:creationId xmlns:a16="http://schemas.microsoft.com/office/drawing/2014/main" id="{B7756841-B85B-53F7-FA99-D5F18C48E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39" name="Rectangle 51">
              <a:extLst>
                <a:ext uri="{FF2B5EF4-FFF2-40B4-BE49-F238E27FC236}">
                  <a16:creationId xmlns:a16="http://schemas.microsoft.com/office/drawing/2014/main" id="{A57206FC-3A96-A453-AD22-64B31654BC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40" name="Rectangle 52">
              <a:extLst>
                <a:ext uri="{FF2B5EF4-FFF2-40B4-BE49-F238E27FC236}">
                  <a16:creationId xmlns:a16="http://schemas.microsoft.com/office/drawing/2014/main" id="{A33687F7-6B69-D7A4-1E71-8044DF158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41" name="Rectangle 53">
              <a:extLst>
                <a:ext uri="{FF2B5EF4-FFF2-40B4-BE49-F238E27FC236}">
                  <a16:creationId xmlns:a16="http://schemas.microsoft.com/office/drawing/2014/main" id="{35B40B74-7E87-5C3C-CC9E-EAF00FB88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42" name="Rectangle 54">
              <a:extLst>
                <a:ext uri="{FF2B5EF4-FFF2-40B4-BE49-F238E27FC236}">
                  <a16:creationId xmlns:a16="http://schemas.microsoft.com/office/drawing/2014/main" id="{6EB6809A-C586-6C4A-6E54-0EA9B4733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43" name="Rectangle 55">
              <a:extLst>
                <a:ext uri="{FF2B5EF4-FFF2-40B4-BE49-F238E27FC236}">
                  <a16:creationId xmlns:a16="http://schemas.microsoft.com/office/drawing/2014/main" id="{6388C70D-3444-6ABC-3DE0-DE5B603B2B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44" name="Rectangle 56">
              <a:extLst>
                <a:ext uri="{FF2B5EF4-FFF2-40B4-BE49-F238E27FC236}">
                  <a16:creationId xmlns:a16="http://schemas.microsoft.com/office/drawing/2014/main" id="{75A88DB1-6E7D-7B81-1C39-00984ACC6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45" name="Rectangle 57">
              <a:extLst>
                <a:ext uri="{FF2B5EF4-FFF2-40B4-BE49-F238E27FC236}">
                  <a16:creationId xmlns:a16="http://schemas.microsoft.com/office/drawing/2014/main" id="{1B45CDA0-0D24-63CB-48E6-7FB64B0B7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46" name="Rectangle 58">
              <a:extLst>
                <a:ext uri="{FF2B5EF4-FFF2-40B4-BE49-F238E27FC236}">
                  <a16:creationId xmlns:a16="http://schemas.microsoft.com/office/drawing/2014/main" id="{C8E93A04-D019-9026-AA7A-F88CB54BB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47" name="Rectangle 59">
              <a:extLst>
                <a:ext uri="{FF2B5EF4-FFF2-40B4-BE49-F238E27FC236}">
                  <a16:creationId xmlns:a16="http://schemas.microsoft.com/office/drawing/2014/main" id="{3E55B4F4-5DCD-DB45-CFAD-33B0A29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48" name="Rectangle 60">
              <a:extLst>
                <a:ext uri="{FF2B5EF4-FFF2-40B4-BE49-F238E27FC236}">
                  <a16:creationId xmlns:a16="http://schemas.microsoft.com/office/drawing/2014/main" id="{6A1484B7-5CB6-066A-1465-5EEBE054C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49" name="Rectangle 61">
              <a:extLst>
                <a:ext uri="{FF2B5EF4-FFF2-40B4-BE49-F238E27FC236}">
                  <a16:creationId xmlns:a16="http://schemas.microsoft.com/office/drawing/2014/main" id="{9F6FF5B1-2BF3-FF0E-FADD-9B96D05EF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50" name="Rectangle 62">
              <a:extLst>
                <a:ext uri="{FF2B5EF4-FFF2-40B4-BE49-F238E27FC236}">
                  <a16:creationId xmlns:a16="http://schemas.microsoft.com/office/drawing/2014/main" id="{E566FBE8-291F-58DE-6098-CB03A27B89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51" name="Rectangle 63">
              <a:extLst>
                <a:ext uri="{FF2B5EF4-FFF2-40B4-BE49-F238E27FC236}">
                  <a16:creationId xmlns:a16="http://schemas.microsoft.com/office/drawing/2014/main" id="{0A93B63C-F307-189C-64A2-18CB66B8D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12353" name="Picture 65">
            <a:extLst>
              <a:ext uri="{FF2B5EF4-FFF2-40B4-BE49-F238E27FC236}">
                <a16:creationId xmlns:a16="http://schemas.microsoft.com/office/drawing/2014/main" id="{42EB531C-8BF5-CB65-26C0-4E54B7EDC26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54" name="Rectangle 66">
            <a:extLst>
              <a:ext uri="{FF2B5EF4-FFF2-40B4-BE49-F238E27FC236}">
                <a16:creationId xmlns:a16="http://schemas.microsoft.com/office/drawing/2014/main" id="{4F3A2CF4-B36A-39C1-EDE3-71D627E974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altLang="en-US"/>
              <a:t>Signal Transduction</a:t>
            </a:r>
          </a:p>
        </p:txBody>
      </p:sp>
      <p:sp>
        <p:nvSpPr>
          <p:cNvPr id="12355" name="Rectangle 67">
            <a:extLst>
              <a:ext uri="{FF2B5EF4-FFF2-40B4-BE49-F238E27FC236}">
                <a16:creationId xmlns:a16="http://schemas.microsoft.com/office/drawing/2014/main" id="{56460FE5-1BE5-B387-8CEF-FD7E860440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1591" y="1814163"/>
            <a:ext cx="5198609" cy="4343400"/>
          </a:xfrm>
          <a:ln/>
        </p:spPr>
        <p:txBody>
          <a:bodyPr rIns="132080"/>
          <a:lstStyle/>
          <a:p>
            <a:pPr marL="493713"/>
            <a:r>
              <a:rPr lang="en-US" altLang="en-US" sz="2800" dirty="0"/>
              <a:t>Second messengers are small, internally produced, non-protein chemicals.</a:t>
            </a:r>
          </a:p>
          <a:p>
            <a:pPr marL="493713"/>
            <a:r>
              <a:rPr lang="en-US" altLang="en-US" sz="2800" dirty="0"/>
              <a:t>They are made in response to an external  signal binding to a receptor. </a:t>
            </a:r>
          </a:p>
          <a:p>
            <a:pPr marL="493713"/>
            <a:r>
              <a:rPr lang="en-US" altLang="en-US" sz="2800" dirty="0"/>
              <a:t>Their job is to transfer and amplify signals to the other proteins causing a cellular response.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D81616-35E1-F845-9005-1AC4C0141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8549" y="2561527"/>
            <a:ext cx="3798231" cy="2848673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</p:spPr>
      </p:pic>
    </p:spTree>
  </p:cSld>
  <p:clrMapOvr>
    <a:masterClrMapping/>
  </p:clrMapOvr>
  <p:transition spd="med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>
            <a:extLst>
              <a:ext uri="{FF2B5EF4-FFF2-40B4-BE49-F238E27FC236}">
                <a16:creationId xmlns:a16="http://schemas.microsoft.com/office/drawing/2014/main" id="{99B026E5-ABD5-974C-D62A-36272004757E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663"/>
            <a:ext cx="9144000" cy="603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push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>
            <a:extLst>
              <a:ext uri="{FF2B5EF4-FFF2-40B4-BE49-F238E27FC236}">
                <a16:creationId xmlns:a16="http://schemas.microsoft.com/office/drawing/2014/main" id="{B5B99014-F3BE-2E6E-1CC0-664E834FBB4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7488"/>
            <a:ext cx="9144000" cy="604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>
            <a:extLst>
              <a:ext uri="{FF2B5EF4-FFF2-40B4-BE49-F238E27FC236}">
                <a16:creationId xmlns:a16="http://schemas.microsoft.com/office/drawing/2014/main" id="{A5A5D36C-A62B-8104-6129-66743F578AF5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7488"/>
            <a:ext cx="9144000" cy="604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48" name="Group 64">
            <a:extLst>
              <a:ext uri="{FF2B5EF4-FFF2-40B4-BE49-F238E27FC236}">
                <a16:creationId xmlns:a16="http://schemas.microsoft.com/office/drawing/2014/main" id="{BD1D3230-E173-02E5-9633-8488900DC05B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16385" name="Rectangle 1">
              <a:extLst>
                <a:ext uri="{FF2B5EF4-FFF2-40B4-BE49-F238E27FC236}">
                  <a16:creationId xmlns:a16="http://schemas.microsoft.com/office/drawing/2014/main" id="{4B1B00EB-7A41-5079-02C5-CC2E9A01E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386" name="Rectangle 2">
              <a:extLst>
                <a:ext uri="{FF2B5EF4-FFF2-40B4-BE49-F238E27FC236}">
                  <a16:creationId xmlns:a16="http://schemas.microsoft.com/office/drawing/2014/main" id="{6DF98175-7C92-75A8-2AA5-4F82D22AB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387" name="Rectangle 3">
              <a:extLst>
                <a:ext uri="{FF2B5EF4-FFF2-40B4-BE49-F238E27FC236}">
                  <a16:creationId xmlns:a16="http://schemas.microsoft.com/office/drawing/2014/main" id="{376905ED-E81C-930B-697C-88CD590C2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388" name="Rectangle 4">
              <a:extLst>
                <a:ext uri="{FF2B5EF4-FFF2-40B4-BE49-F238E27FC236}">
                  <a16:creationId xmlns:a16="http://schemas.microsoft.com/office/drawing/2014/main" id="{17274D7A-8F0F-ED0E-A3CF-D793E2F8A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389" name="Rectangle 5">
              <a:extLst>
                <a:ext uri="{FF2B5EF4-FFF2-40B4-BE49-F238E27FC236}">
                  <a16:creationId xmlns:a16="http://schemas.microsoft.com/office/drawing/2014/main" id="{FE88AE0A-253D-FB31-0D44-5257064EC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390" name="Rectangle 6">
              <a:extLst>
                <a:ext uri="{FF2B5EF4-FFF2-40B4-BE49-F238E27FC236}">
                  <a16:creationId xmlns:a16="http://schemas.microsoft.com/office/drawing/2014/main" id="{7EA7A473-1026-F8CD-15D6-88BD57172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391" name="Rectangle 7">
              <a:extLst>
                <a:ext uri="{FF2B5EF4-FFF2-40B4-BE49-F238E27FC236}">
                  <a16:creationId xmlns:a16="http://schemas.microsoft.com/office/drawing/2014/main" id="{2B2137A2-9282-396F-FD7D-5D704E3B2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392" name="Rectangle 8">
              <a:extLst>
                <a:ext uri="{FF2B5EF4-FFF2-40B4-BE49-F238E27FC236}">
                  <a16:creationId xmlns:a16="http://schemas.microsoft.com/office/drawing/2014/main" id="{B85B0B73-4C63-DC1C-E364-8A12464E5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393" name="Rectangle 9">
              <a:extLst>
                <a:ext uri="{FF2B5EF4-FFF2-40B4-BE49-F238E27FC236}">
                  <a16:creationId xmlns:a16="http://schemas.microsoft.com/office/drawing/2014/main" id="{7ED4DE4B-A77D-D191-9243-06E9C7A8C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394" name="Rectangle 10">
              <a:extLst>
                <a:ext uri="{FF2B5EF4-FFF2-40B4-BE49-F238E27FC236}">
                  <a16:creationId xmlns:a16="http://schemas.microsoft.com/office/drawing/2014/main" id="{B63DEC48-7091-F69F-931C-E130754701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395" name="Rectangle 11">
              <a:extLst>
                <a:ext uri="{FF2B5EF4-FFF2-40B4-BE49-F238E27FC236}">
                  <a16:creationId xmlns:a16="http://schemas.microsoft.com/office/drawing/2014/main" id="{BA1ABA60-03EA-F34E-889D-0D9B5FC8B3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396" name="Rectangle 12">
              <a:extLst>
                <a:ext uri="{FF2B5EF4-FFF2-40B4-BE49-F238E27FC236}">
                  <a16:creationId xmlns:a16="http://schemas.microsoft.com/office/drawing/2014/main" id="{09341BB8-ADF2-E522-A19E-73D05BBDE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397" name="Rectangle 13">
              <a:extLst>
                <a:ext uri="{FF2B5EF4-FFF2-40B4-BE49-F238E27FC236}">
                  <a16:creationId xmlns:a16="http://schemas.microsoft.com/office/drawing/2014/main" id="{A85FF1CA-CFF5-7F3B-1A3E-4AE7F8B93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398" name="Rectangle 14">
              <a:extLst>
                <a:ext uri="{FF2B5EF4-FFF2-40B4-BE49-F238E27FC236}">
                  <a16:creationId xmlns:a16="http://schemas.microsoft.com/office/drawing/2014/main" id="{F43FFBAA-0BAE-97EF-7422-3A396D983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399" name="Rectangle 15">
              <a:extLst>
                <a:ext uri="{FF2B5EF4-FFF2-40B4-BE49-F238E27FC236}">
                  <a16:creationId xmlns:a16="http://schemas.microsoft.com/office/drawing/2014/main" id="{0409814A-A95B-518D-9B51-EAE291498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00" name="Rectangle 16">
              <a:extLst>
                <a:ext uri="{FF2B5EF4-FFF2-40B4-BE49-F238E27FC236}">
                  <a16:creationId xmlns:a16="http://schemas.microsoft.com/office/drawing/2014/main" id="{6A095D50-B03D-F8E7-889D-20F120ADA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01" name="Rectangle 17">
              <a:extLst>
                <a:ext uri="{FF2B5EF4-FFF2-40B4-BE49-F238E27FC236}">
                  <a16:creationId xmlns:a16="http://schemas.microsoft.com/office/drawing/2014/main" id="{1BAFB39C-E840-94C1-AADC-D83508DA78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02" name="Rectangle 18">
              <a:extLst>
                <a:ext uri="{FF2B5EF4-FFF2-40B4-BE49-F238E27FC236}">
                  <a16:creationId xmlns:a16="http://schemas.microsoft.com/office/drawing/2014/main" id="{F646ADDB-C685-FFA6-7308-28AD79610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03" name="Rectangle 19">
              <a:extLst>
                <a:ext uri="{FF2B5EF4-FFF2-40B4-BE49-F238E27FC236}">
                  <a16:creationId xmlns:a16="http://schemas.microsoft.com/office/drawing/2014/main" id="{1B39E22D-5267-9987-96B1-EB1EC92B5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04" name="Rectangle 20">
              <a:extLst>
                <a:ext uri="{FF2B5EF4-FFF2-40B4-BE49-F238E27FC236}">
                  <a16:creationId xmlns:a16="http://schemas.microsoft.com/office/drawing/2014/main" id="{FEEF4A6E-2962-987F-87CD-D7491B6B50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05" name="Rectangle 21">
              <a:extLst>
                <a:ext uri="{FF2B5EF4-FFF2-40B4-BE49-F238E27FC236}">
                  <a16:creationId xmlns:a16="http://schemas.microsoft.com/office/drawing/2014/main" id="{AB346D86-A11B-5534-4716-BB20CA827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06" name="Rectangle 22">
              <a:extLst>
                <a:ext uri="{FF2B5EF4-FFF2-40B4-BE49-F238E27FC236}">
                  <a16:creationId xmlns:a16="http://schemas.microsoft.com/office/drawing/2014/main" id="{114F3A19-DE3C-E9F5-400B-1796324C3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07" name="Rectangle 23">
              <a:extLst>
                <a:ext uri="{FF2B5EF4-FFF2-40B4-BE49-F238E27FC236}">
                  <a16:creationId xmlns:a16="http://schemas.microsoft.com/office/drawing/2014/main" id="{34A8F7F1-BB36-8A4B-987D-CC78A7C51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08" name="Rectangle 24">
              <a:extLst>
                <a:ext uri="{FF2B5EF4-FFF2-40B4-BE49-F238E27FC236}">
                  <a16:creationId xmlns:a16="http://schemas.microsoft.com/office/drawing/2014/main" id="{4AFABA3A-44D6-9406-BD7B-40683B63F9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09" name="Rectangle 25">
              <a:extLst>
                <a:ext uri="{FF2B5EF4-FFF2-40B4-BE49-F238E27FC236}">
                  <a16:creationId xmlns:a16="http://schemas.microsoft.com/office/drawing/2014/main" id="{223AD607-705C-04BA-69F5-AF666E98A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10" name="Rectangle 26">
              <a:extLst>
                <a:ext uri="{FF2B5EF4-FFF2-40B4-BE49-F238E27FC236}">
                  <a16:creationId xmlns:a16="http://schemas.microsoft.com/office/drawing/2014/main" id="{F2D49F85-E24B-57BE-1DE6-D9912DA02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11" name="Rectangle 27">
              <a:extLst>
                <a:ext uri="{FF2B5EF4-FFF2-40B4-BE49-F238E27FC236}">
                  <a16:creationId xmlns:a16="http://schemas.microsoft.com/office/drawing/2014/main" id="{A90D9518-EA9A-11ED-16B3-6CF9AF4729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12" name="Rectangle 28">
              <a:extLst>
                <a:ext uri="{FF2B5EF4-FFF2-40B4-BE49-F238E27FC236}">
                  <a16:creationId xmlns:a16="http://schemas.microsoft.com/office/drawing/2014/main" id="{59AC0C55-07D4-CFEE-BD5D-B29EF7936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13" name="Rectangle 29">
              <a:extLst>
                <a:ext uri="{FF2B5EF4-FFF2-40B4-BE49-F238E27FC236}">
                  <a16:creationId xmlns:a16="http://schemas.microsoft.com/office/drawing/2014/main" id="{7F6588AB-EC50-DFC2-DCED-E395605ED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14" name="Rectangle 30">
              <a:extLst>
                <a:ext uri="{FF2B5EF4-FFF2-40B4-BE49-F238E27FC236}">
                  <a16:creationId xmlns:a16="http://schemas.microsoft.com/office/drawing/2014/main" id="{A6482C69-232E-8C5D-63CB-FCFF80194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15" name="Rectangle 31">
              <a:extLst>
                <a:ext uri="{FF2B5EF4-FFF2-40B4-BE49-F238E27FC236}">
                  <a16:creationId xmlns:a16="http://schemas.microsoft.com/office/drawing/2014/main" id="{78811805-C6C0-D881-6BFF-244850981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16" name="Rectangle 32">
              <a:extLst>
                <a:ext uri="{FF2B5EF4-FFF2-40B4-BE49-F238E27FC236}">
                  <a16:creationId xmlns:a16="http://schemas.microsoft.com/office/drawing/2014/main" id="{67B4639B-29D9-72C5-1633-71BE4EDDE3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17" name="Rectangle 33">
              <a:extLst>
                <a:ext uri="{FF2B5EF4-FFF2-40B4-BE49-F238E27FC236}">
                  <a16:creationId xmlns:a16="http://schemas.microsoft.com/office/drawing/2014/main" id="{6152CC00-89F8-6E77-36F5-227AE1A44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18" name="Rectangle 34">
              <a:extLst>
                <a:ext uri="{FF2B5EF4-FFF2-40B4-BE49-F238E27FC236}">
                  <a16:creationId xmlns:a16="http://schemas.microsoft.com/office/drawing/2014/main" id="{443E20B3-B630-2C41-DF1D-BE22622FB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19" name="Rectangle 35">
              <a:extLst>
                <a:ext uri="{FF2B5EF4-FFF2-40B4-BE49-F238E27FC236}">
                  <a16:creationId xmlns:a16="http://schemas.microsoft.com/office/drawing/2014/main" id="{88F4AA52-81C5-FA34-B4E0-7A91F58BE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20" name="Rectangle 36">
              <a:extLst>
                <a:ext uri="{FF2B5EF4-FFF2-40B4-BE49-F238E27FC236}">
                  <a16:creationId xmlns:a16="http://schemas.microsoft.com/office/drawing/2014/main" id="{97D8E9A6-B609-5E0D-DE35-20422BE3C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21" name="Rectangle 37">
              <a:extLst>
                <a:ext uri="{FF2B5EF4-FFF2-40B4-BE49-F238E27FC236}">
                  <a16:creationId xmlns:a16="http://schemas.microsoft.com/office/drawing/2014/main" id="{C14D8D43-0D77-3E1D-5412-00204E60E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22" name="Rectangle 38">
              <a:extLst>
                <a:ext uri="{FF2B5EF4-FFF2-40B4-BE49-F238E27FC236}">
                  <a16:creationId xmlns:a16="http://schemas.microsoft.com/office/drawing/2014/main" id="{DF7D0CDC-04E7-6DDE-A97D-44828EAA4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23" name="Rectangle 39">
              <a:extLst>
                <a:ext uri="{FF2B5EF4-FFF2-40B4-BE49-F238E27FC236}">
                  <a16:creationId xmlns:a16="http://schemas.microsoft.com/office/drawing/2014/main" id="{0B059F2F-D74B-4ADD-9A0A-848033A31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24" name="Rectangle 40">
              <a:extLst>
                <a:ext uri="{FF2B5EF4-FFF2-40B4-BE49-F238E27FC236}">
                  <a16:creationId xmlns:a16="http://schemas.microsoft.com/office/drawing/2014/main" id="{98EA7CED-8E23-19BA-ED20-433677CE0A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25" name="Rectangle 41">
              <a:extLst>
                <a:ext uri="{FF2B5EF4-FFF2-40B4-BE49-F238E27FC236}">
                  <a16:creationId xmlns:a16="http://schemas.microsoft.com/office/drawing/2014/main" id="{6478D803-D83D-7F49-1254-E6240584C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26" name="Rectangle 42">
              <a:extLst>
                <a:ext uri="{FF2B5EF4-FFF2-40B4-BE49-F238E27FC236}">
                  <a16:creationId xmlns:a16="http://schemas.microsoft.com/office/drawing/2014/main" id="{3B418194-0301-8439-1CF1-9B690F1832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27" name="Rectangle 43">
              <a:extLst>
                <a:ext uri="{FF2B5EF4-FFF2-40B4-BE49-F238E27FC236}">
                  <a16:creationId xmlns:a16="http://schemas.microsoft.com/office/drawing/2014/main" id="{254981F4-C5FB-EC12-3218-C16CFFF27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28" name="Rectangle 44">
              <a:extLst>
                <a:ext uri="{FF2B5EF4-FFF2-40B4-BE49-F238E27FC236}">
                  <a16:creationId xmlns:a16="http://schemas.microsoft.com/office/drawing/2014/main" id="{D62D2290-DDCC-6F6A-3E8D-0FCAB6F39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29" name="Rectangle 45">
              <a:extLst>
                <a:ext uri="{FF2B5EF4-FFF2-40B4-BE49-F238E27FC236}">
                  <a16:creationId xmlns:a16="http://schemas.microsoft.com/office/drawing/2014/main" id="{412B8F3B-80DE-D9FA-B7D3-141A48640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30" name="Rectangle 46">
              <a:extLst>
                <a:ext uri="{FF2B5EF4-FFF2-40B4-BE49-F238E27FC236}">
                  <a16:creationId xmlns:a16="http://schemas.microsoft.com/office/drawing/2014/main" id="{391A2865-034E-BC6B-6BBD-C648CA3CA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31" name="Rectangle 47">
              <a:extLst>
                <a:ext uri="{FF2B5EF4-FFF2-40B4-BE49-F238E27FC236}">
                  <a16:creationId xmlns:a16="http://schemas.microsoft.com/office/drawing/2014/main" id="{306CA95E-1693-A462-A76F-1E75B80F5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32" name="Rectangle 48">
              <a:extLst>
                <a:ext uri="{FF2B5EF4-FFF2-40B4-BE49-F238E27FC236}">
                  <a16:creationId xmlns:a16="http://schemas.microsoft.com/office/drawing/2014/main" id="{4B4B0ADE-1ED8-4A09-0EC3-F05F51D78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33" name="Rectangle 49">
              <a:extLst>
                <a:ext uri="{FF2B5EF4-FFF2-40B4-BE49-F238E27FC236}">
                  <a16:creationId xmlns:a16="http://schemas.microsoft.com/office/drawing/2014/main" id="{7F2C06E4-8D5B-AE8A-D209-348A299153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34" name="Rectangle 50">
              <a:extLst>
                <a:ext uri="{FF2B5EF4-FFF2-40B4-BE49-F238E27FC236}">
                  <a16:creationId xmlns:a16="http://schemas.microsoft.com/office/drawing/2014/main" id="{98640413-B98A-A355-2380-903FCF95A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35" name="Rectangle 51">
              <a:extLst>
                <a:ext uri="{FF2B5EF4-FFF2-40B4-BE49-F238E27FC236}">
                  <a16:creationId xmlns:a16="http://schemas.microsoft.com/office/drawing/2014/main" id="{8F98700F-8DB3-87DF-64E3-372754B63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36" name="Rectangle 52">
              <a:extLst>
                <a:ext uri="{FF2B5EF4-FFF2-40B4-BE49-F238E27FC236}">
                  <a16:creationId xmlns:a16="http://schemas.microsoft.com/office/drawing/2014/main" id="{A3EB9335-B30A-0F7C-2316-D8C0F1D96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37" name="Rectangle 53">
              <a:extLst>
                <a:ext uri="{FF2B5EF4-FFF2-40B4-BE49-F238E27FC236}">
                  <a16:creationId xmlns:a16="http://schemas.microsoft.com/office/drawing/2014/main" id="{4596DBBE-4FA5-990A-19B6-A500167AFD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38" name="Rectangle 54">
              <a:extLst>
                <a:ext uri="{FF2B5EF4-FFF2-40B4-BE49-F238E27FC236}">
                  <a16:creationId xmlns:a16="http://schemas.microsoft.com/office/drawing/2014/main" id="{65D2D9D0-E163-AE7E-6D31-6B892EC2B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39" name="Rectangle 55">
              <a:extLst>
                <a:ext uri="{FF2B5EF4-FFF2-40B4-BE49-F238E27FC236}">
                  <a16:creationId xmlns:a16="http://schemas.microsoft.com/office/drawing/2014/main" id="{D79ECE85-E1EB-2D4F-0D4E-89AFFB9361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40" name="Rectangle 56">
              <a:extLst>
                <a:ext uri="{FF2B5EF4-FFF2-40B4-BE49-F238E27FC236}">
                  <a16:creationId xmlns:a16="http://schemas.microsoft.com/office/drawing/2014/main" id="{873E04F2-0D05-F62A-ECB6-4F9095C18E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41" name="Rectangle 57">
              <a:extLst>
                <a:ext uri="{FF2B5EF4-FFF2-40B4-BE49-F238E27FC236}">
                  <a16:creationId xmlns:a16="http://schemas.microsoft.com/office/drawing/2014/main" id="{2549BF62-A82B-D87F-6E78-0A31CAEE5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42" name="Rectangle 58">
              <a:extLst>
                <a:ext uri="{FF2B5EF4-FFF2-40B4-BE49-F238E27FC236}">
                  <a16:creationId xmlns:a16="http://schemas.microsoft.com/office/drawing/2014/main" id="{0450FD0B-CB54-969B-5D99-4F978CFD4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43" name="Rectangle 59">
              <a:extLst>
                <a:ext uri="{FF2B5EF4-FFF2-40B4-BE49-F238E27FC236}">
                  <a16:creationId xmlns:a16="http://schemas.microsoft.com/office/drawing/2014/main" id="{A4FADA48-E5A2-2939-D2AC-B78AD4F31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44" name="Rectangle 60">
              <a:extLst>
                <a:ext uri="{FF2B5EF4-FFF2-40B4-BE49-F238E27FC236}">
                  <a16:creationId xmlns:a16="http://schemas.microsoft.com/office/drawing/2014/main" id="{7BFF1C8D-14B7-811B-24AE-6FF4891155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45" name="Rectangle 61">
              <a:extLst>
                <a:ext uri="{FF2B5EF4-FFF2-40B4-BE49-F238E27FC236}">
                  <a16:creationId xmlns:a16="http://schemas.microsoft.com/office/drawing/2014/main" id="{8C2BA451-37BD-A273-9357-205FD04588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46" name="Rectangle 62">
              <a:extLst>
                <a:ext uri="{FF2B5EF4-FFF2-40B4-BE49-F238E27FC236}">
                  <a16:creationId xmlns:a16="http://schemas.microsoft.com/office/drawing/2014/main" id="{7F3C6F50-38F9-9040-4592-06DEDCD58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47" name="Rectangle 63">
              <a:extLst>
                <a:ext uri="{FF2B5EF4-FFF2-40B4-BE49-F238E27FC236}">
                  <a16:creationId xmlns:a16="http://schemas.microsoft.com/office/drawing/2014/main" id="{CA8B1337-9759-3464-A34E-571047A0E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16449" name="Picture 65">
            <a:extLst>
              <a:ext uri="{FF2B5EF4-FFF2-40B4-BE49-F238E27FC236}">
                <a16:creationId xmlns:a16="http://schemas.microsoft.com/office/drawing/2014/main" id="{1DCB17DB-75FD-1E97-A4EE-4374FD5A41FE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50" name="Rectangle 66">
            <a:extLst>
              <a:ext uri="{FF2B5EF4-FFF2-40B4-BE49-F238E27FC236}">
                <a16:creationId xmlns:a16="http://schemas.microsoft.com/office/drawing/2014/main" id="{9B4EC184-36C5-38A6-75CD-0DAFE0E783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altLang="en-US"/>
              <a:t>Response</a:t>
            </a:r>
          </a:p>
        </p:txBody>
      </p:sp>
      <p:sp>
        <p:nvSpPr>
          <p:cNvPr id="16451" name="Rectangle 67">
            <a:extLst>
              <a:ext uri="{FF2B5EF4-FFF2-40B4-BE49-F238E27FC236}">
                <a16:creationId xmlns:a16="http://schemas.microsoft.com/office/drawing/2014/main" id="{28E2569F-5775-DDA7-B1FF-8E790C3F48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pPr marL="493713"/>
            <a:r>
              <a:rPr lang="en-US" altLang="en-US" dirty="0"/>
              <a:t>Signal transduction leads to one or more cellular pathways being regulated.</a:t>
            </a:r>
          </a:p>
          <a:p>
            <a:pPr marL="493713"/>
            <a:r>
              <a:rPr lang="en-US" altLang="en-US" dirty="0"/>
              <a:t>Usually, this leads to an increase in the activity of certain enzymes which have stimulatory or inhibitory effects.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84" name="Group 64">
            <a:extLst>
              <a:ext uri="{FF2B5EF4-FFF2-40B4-BE49-F238E27FC236}">
                <a16:creationId xmlns:a16="http://schemas.microsoft.com/office/drawing/2014/main" id="{E2158222-0E22-81B0-C4F5-A2300340DB79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30721" name="Rectangle 1">
              <a:extLst>
                <a:ext uri="{FF2B5EF4-FFF2-40B4-BE49-F238E27FC236}">
                  <a16:creationId xmlns:a16="http://schemas.microsoft.com/office/drawing/2014/main" id="{A304B407-F832-4336-EDEB-3CD24A447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22" name="Rectangle 2">
              <a:extLst>
                <a:ext uri="{FF2B5EF4-FFF2-40B4-BE49-F238E27FC236}">
                  <a16:creationId xmlns:a16="http://schemas.microsoft.com/office/drawing/2014/main" id="{8578BFF2-4063-07B0-2341-4B911A283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23" name="Rectangle 3">
              <a:extLst>
                <a:ext uri="{FF2B5EF4-FFF2-40B4-BE49-F238E27FC236}">
                  <a16:creationId xmlns:a16="http://schemas.microsoft.com/office/drawing/2014/main" id="{8B9F7C1E-0B3E-7465-26E2-7A54BB9EE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24" name="Rectangle 4">
              <a:extLst>
                <a:ext uri="{FF2B5EF4-FFF2-40B4-BE49-F238E27FC236}">
                  <a16:creationId xmlns:a16="http://schemas.microsoft.com/office/drawing/2014/main" id="{10665D6C-DF68-F31D-C932-C73646477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25" name="Rectangle 5">
              <a:extLst>
                <a:ext uri="{FF2B5EF4-FFF2-40B4-BE49-F238E27FC236}">
                  <a16:creationId xmlns:a16="http://schemas.microsoft.com/office/drawing/2014/main" id="{2AAFA519-C96F-F495-E937-D073F95F34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26" name="Rectangle 6">
              <a:extLst>
                <a:ext uri="{FF2B5EF4-FFF2-40B4-BE49-F238E27FC236}">
                  <a16:creationId xmlns:a16="http://schemas.microsoft.com/office/drawing/2014/main" id="{C53995F2-D2DB-10AD-AAC1-E832D603DE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27" name="Rectangle 7">
              <a:extLst>
                <a:ext uri="{FF2B5EF4-FFF2-40B4-BE49-F238E27FC236}">
                  <a16:creationId xmlns:a16="http://schemas.microsoft.com/office/drawing/2014/main" id="{14F32241-F680-3B8B-94C8-5EE8A7FF546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28" name="Rectangle 8">
              <a:extLst>
                <a:ext uri="{FF2B5EF4-FFF2-40B4-BE49-F238E27FC236}">
                  <a16:creationId xmlns:a16="http://schemas.microsoft.com/office/drawing/2014/main" id="{BE328A0A-27CD-D24E-901B-BBD7D3F4B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29" name="Rectangle 9">
              <a:extLst>
                <a:ext uri="{FF2B5EF4-FFF2-40B4-BE49-F238E27FC236}">
                  <a16:creationId xmlns:a16="http://schemas.microsoft.com/office/drawing/2014/main" id="{CD38E5B9-AEED-C513-A39D-CA26FA77A5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30" name="Rectangle 10">
              <a:extLst>
                <a:ext uri="{FF2B5EF4-FFF2-40B4-BE49-F238E27FC236}">
                  <a16:creationId xmlns:a16="http://schemas.microsoft.com/office/drawing/2014/main" id="{06392A3C-A71D-80BB-9C9C-B8BF1380C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31" name="Rectangle 11">
              <a:extLst>
                <a:ext uri="{FF2B5EF4-FFF2-40B4-BE49-F238E27FC236}">
                  <a16:creationId xmlns:a16="http://schemas.microsoft.com/office/drawing/2014/main" id="{4973F420-B631-988D-4AD3-8B684F03B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32" name="Rectangle 12">
              <a:extLst>
                <a:ext uri="{FF2B5EF4-FFF2-40B4-BE49-F238E27FC236}">
                  <a16:creationId xmlns:a16="http://schemas.microsoft.com/office/drawing/2014/main" id="{A9430EB9-DB6F-8842-0356-B4EA2EE07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33" name="Rectangle 13">
              <a:extLst>
                <a:ext uri="{FF2B5EF4-FFF2-40B4-BE49-F238E27FC236}">
                  <a16:creationId xmlns:a16="http://schemas.microsoft.com/office/drawing/2014/main" id="{43AA6718-3491-6FA5-9CD4-2004F5A71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34" name="Rectangle 14">
              <a:extLst>
                <a:ext uri="{FF2B5EF4-FFF2-40B4-BE49-F238E27FC236}">
                  <a16:creationId xmlns:a16="http://schemas.microsoft.com/office/drawing/2014/main" id="{1DC025DF-A007-D7A4-5771-3FF294BC0A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35" name="Rectangle 15">
              <a:extLst>
                <a:ext uri="{FF2B5EF4-FFF2-40B4-BE49-F238E27FC236}">
                  <a16:creationId xmlns:a16="http://schemas.microsoft.com/office/drawing/2014/main" id="{3D93FC79-79FC-FA5C-36BB-F05288E75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36" name="Rectangle 16">
              <a:extLst>
                <a:ext uri="{FF2B5EF4-FFF2-40B4-BE49-F238E27FC236}">
                  <a16:creationId xmlns:a16="http://schemas.microsoft.com/office/drawing/2014/main" id="{754899FD-AB5F-D0D2-6B31-A7F41C3653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37" name="Rectangle 17">
              <a:extLst>
                <a:ext uri="{FF2B5EF4-FFF2-40B4-BE49-F238E27FC236}">
                  <a16:creationId xmlns:a16="http://schemas.microsoft.com/office/drawing/2014/main" id="{C8B53B96-E598-35D3-3992-BC737A4FA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38" name="Rectangle 18">
              <a:extLst>
                <a:ext uri="{FF2B5EF4-FFF2-40B4-BE49-F238E27FC236}">
                  <a16:creationId xmlns:a16="http://schemas.microsoft.com/office/drawing/2014/main" id="{D366E225-20E3-726B-946C-1C50A636E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39" name="Rectangle 19">
              <a:extLst>
                <a:ext uri="{FF2B5EF4-FFF2-40B4-BE49-F238E27FC236}">
                  <a16:creationId xmlns:a16="http://schemas.microsoft.com/office/drawing/2014/main" id="{9FC6BAAD-A3DF-2E7D-2293-4045BA8AA8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40" name="Rectangle 20">
              <a:extLst>
                <a:ext uri="{FF2B5EF4-FFF2-40B4-BE49-F238E27FC236}">
                  <a16:creationId xmlns:a16="http://schemas.microsoft.com/office/drawing/2014/main" id="{BA38E8A6-B51B-975C-EBF1-25087B3587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41" name="Rectangle 21">
              <a:extLst>
                <a:ext uri="{FF2B5EF4-FFF2-40B4-BE49-F238E27FC236}">
                  <a16:creationId xmlns:a16="http://schemas.microsoft.com/office/drawing/2014/main" id="{8C3889C5-FD28-C124-E1E2-81E36F5D83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42" name="Rectangle 22">
              <a:extLst>
                <a:ext uri="{FF2B5EF4-FFF2-40B4-BE49-F238E27FC236}">
                  <a16:creationId xmlns:a16="http://schemas.microsoft.com/office/drawing/2014/main" id="{27918BBC-7449-0807-977A-236325E4E0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43" name="Rectangle 23">
              <a:extLst>
                <a:ext uri="{FF2B5EF4-FFF2-40B4-BE49-F238E27FC236}">
                  <a16:creationId xmlns:a16="http://schemas.microsoft.com/office/drawing/2014/main" id="{6E369CA9-6451-6E82-D798-DBC1BC92CF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44" name="Rectangle 24">
              <a:extLst>
                <a:ext uri="{FF2B5EF4-FFF2-40B4-BE49-F238E27FC236}">
                  <a16:creationId xmlns:a16="http://schemas.microsoft.com/office/drawing/2014/main" id="{F329F7E4-0905-890D-828C-9CE4DEBD7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45" name="Rectangle 25">
              <a:extLst>
                <a:ext uri="{FF2B5EF4-FFF2-40B4-BE49-F238E27FC236}">
                  <a16:creationId xmlns:a16="http://schemas.microsoft.com/office/drawing/2014/main" id="{F6F2CFE4-2811-CC84-2FB0-58EEA3426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46" name="Rectangle 26">
              <a:extLst>
                <a:ext uri="{FF2B5EF4-FFF2-40B4-BE49-F238E27FC236}">
                  <a16:creationId xmlns:a16="http://schemas.microsoft.com/office/drawing/2014/main" id="{409E1669-D88C-7197-9548-9707DDAE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47" name="Rectangle 27">
              <a:extLst>
                <a:ext uri="{FF2B5EF4-FFF2-40B4-BE49-F238E27FC236}">
                  <a16:creationId xmlns:a16="http://schemas.microsoft.com/office/drawing/2014/main" id="{E4B75B9F-E13D-2267-3C40-4A74319EA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48" name="Rectangle 28">
              <a:extLst>
                <a:ext uri="{FF2B5EF4-FFF2-40B4-BE49-F238E27FC236}">
                  <a16:creationId xmlns:a16="http://schemas.microsoft.com/office/drawing/2014/main" id="{2B4502BC-08DA-96C1-83E5-A0CB9C375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49" name="Rectangle 29">
              <a:extLst>
                <a:ext uri="{FF2B5EF4-FFF2-40B4-BE49-F238E27FC236}">
                  <a16:creationId xmlns:a16="http://schemas.microsoft.com/office/drawing/2014/main" id="{1758A8E2-13C4-DC78-4698-3D58153F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50" name="Rectangle 30">
              <a:extLst>
                <a:ext uri="{FF2B5EF4-FFF2-40B4-BE49-F238E27FC236}">
                  <a16:creationId xmlns:a16="http://schemas.microsoft.com/office/drawing/2014/main" id="{D989870D-F359-5972-327E-629079ECD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51" name="Rectangle 31">
              <a:extLst>
                <a:ext uri="{FF2B5EF4-FFF2-40B4-BE49-F238E27FC236}">
                  <a16:creationId xmlns:a16="http://schemas.microsoft.com/office/drawing/2014/main" id="{96E83EC6-BC66-F545-F803-985A8B73DD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52" name="Rectangle 32">
              <a:extLst>
                <a:ext uri="{FF2B5EF4-FFF2-40B4-BE49-F238E27FC236}">
                  <a16:creationId xmlns:a16="http://schemas.microsoft.com/office/drawing/2014/main" id="{9103A0BA-C062-F3DF-5FD8-8099C2A47D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53" name="Rectangle 33">
              <a:extLst>
                <a:ext uri="{FF2B5EF4-FFF2-40B4-BE49-F238E27FC236}">
                  <a16:creationId xmlns:a16="http://schemas.microsoft.com/office/drawing/2014/main" id="{9CC79357-9703-BB13-26FC-347192671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54" name="Rectangle 34">
              <a:extLst>
                <a:ext uri="{FF2B5EF4-FFF2-40B4-BE49-F238E27FC236}">
                  <a16:creationId xmlns:a16="http://schemas.microsoft.com/office/drawing/2014/main" id="{33877D57-60F4-1474-2769-15A31FEE9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55" name="Rectangle 35">
              <a:extLst>
                <a:ext uri="{FF2B5EF4-FFF2-40B4-BE49-F238E27FC236}">
                  <a16:creationId xmlns:a16="http://schemas.microsoft.com/office/drawing/2014/main" id="{D29092D1-165F-E469-44FD-A76F61A3D3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56" name="Rectangle 36">
              <a:extLst>
                <a:ext uri="{FF2B5EF4-FFF2-40B4-BE49-F238E27FC236}">
                  <a16:creationId xmlns:a16="http://schemas.microsoft.com/office/drawing/2014/main" id="{3CA070E8-CDDD-1F1E-C0FA-3F81798AC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57" name="Rectangle 37">
              <a:extLst>
                <a:ext uri="{FF2B5EF4-FFF2-40B4-BE49-F238E27FC236}">
                  <a16:creationId xmlns:a16="http://schemas.microsoft.com/office/drawing/2014/main" id="{E6835908-C179-2598-ED12-E2E99447D4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58" name="Rectangle 38">
              <a:extLst>
                <a:ext uri="{FF2B5EF4-FFF2-40B4-BE49-F238E27FC236}">
                  <a16:creationId xmlns:a16="http://schemas.microsoft.com/office/drawing/2014/main" id="{2D4D4BE2-DE51-26A2-2913-46402B3CB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59" name="Rectangle 39">
              <a:extLst>
                <a:ext uri="{FF2B5EF4-FFF2-40B4-BE49-F238E27FC236}">
                  <a16:creationId xmlns:a16="http://schemas.microsoft.com/office/drawing/2014/main" id="{F95DBBF5-6A97-1420-310F-9BA733EB0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60" name="Rectangle 40">
              <a:extLst>
                <a:ext uri="{FF2B5EF4-FFF2-40B4-BE49-F238E27FC236}">
                  <a16:creationId xmlns:a16="http://schemas.microsoft.com/office/drawing/2014/main" id="{FC3DF18C-00BF-C3FE-B1DF-FE7AD5A838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61" name="Rectangle 41">
              <a:extLst>
                <a:ext uri="{FF2B5EF4-FFF2-40B4-BE49-F238E27FC236}">
                  <a16:creationId xmlns:a16="http://schemas.microsoft.com/office/drawing/2014/main" id="{D00D9E1E-309D-E201-89C2-57F32ED4E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62" name="Rectangle 42">
              <a:extLst>
                <a:ext uri="{FF2B5EF4-FFF2-40B4-BE49-F238E27FC236}">
                  <a16:creationId xmlns:a16="http://schemas.microsoft.com/office/drawing/2014/main" id="{51ED2F4C-83EE-A862-5659-9AE4A3091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63" name="Rectangle 43">
              <a:extLst>
                <a:ext uri="{FF2B5EF4-FFF2-40B4-BE49-F238E27FC236}">
                  <a16:creationId xmlns:a16="http://schemas.microsoft.com/office/drawing/2014/main" id="{E2C6587A-0BC8-A8C2-C75F-DA1FD7B59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64" name="Rectangle 44">
              <a:extLst>
                <a:ext uri="{FF2B5EF4-FFF2-40B4-BE49-F238E27FC236}">
                  <a16:creationId xmlns:a16="http://schemas.microsoft.com/office/drawing/2014/main" id="{FDBD1AB5-26CC-6DF4-163D-FE53B443D9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65" name="Rectangle 45">
              <a:extLst>
                <a:ext uri="{FF2B5EF4-FFF2-40B4-BE49-F238E27FC236}">
                  <a16:creationId xmlns:a16="http://schemas.microsoft.com/office/drawing/2014/main" id="{F0890618-51B5-5883-8E3E-21F429D06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66" name="Rectangle 46">
              <a:extLst>
                <a:ext uri="{FF2B5EF4-FFF2-40B4-BE49-F238E27FC236}">
                  <a16:creationId xmlns:a16="http://schemas.microsoft.com/office/drawing/2014/main" id="{3F0C8207-CFAB-4659-8220-DEEAA340F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67" name="Rectangle 47">
              <a:extLst>
                <a:ext uri="{FF2B5EF4-FFF2-40B4-BE49-F238E27FC236}">
                  <a16:creationId xmlns:a16="http://schemas.microsoft.com/office/drawing/2014/main" id="{71EC8974-F9A0-E7B6-FC4C-9A407C074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68" name="Rectangle 48">
              <a:extLst>
                <a:ext uri="{FF2B5EF4-FFF2-40B4-BE49-F238E27FC236}">
                  <a16:creationId xmlns:a16="http://schemas.microsoft.com/office/drawing/2014/main" id="{62FF3A9C-4752-4DE7-2449-E757886B5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69" name="Rectangle 49">
              <a:extLst>
                <a:ext uri="{FF2B5EF4-FFF2-40B4-BE49-F238E27FC236}">
                  <a16:creationId xmlns:a16="http://schemas.microsoft.com/office/drawing/2014/main" id="{AF8C5E14-7974-5746-FE8C-41738AD84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70" name="Rectangle 50">
              <a:extLst>
                <a:ext uri="{FF2B5EF4-FFF2-40B4-BE49-F238E27FC236}">
                  <a16:creationId xmlns:a16="http://schemas.microsoft.com/office/drawing/2014/main" id="{668B1733-F406-F1E4-8B2B-21FE236F89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71" name="Rectangle 51">
              <a:extLst>
                <a:ext uri="{FF2B5EF4-FFF2-40B4-BE49-F238E27FC236}">
                  <a16:creationId xmlns:a16="http://schemas.microsoft.com/office/drawing/2014/main" id="{67A97251-0609-C729-132F-E748FFFF60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72" name="Rectangle 52">
              <a:extLst>
                <a:ext uri="{FF2B5EF4-FFF2-40B4-BE49-F238E27FC236}">
                  <a16:creationId xmlns:a16="http://schemas.microsoft.com/office/drawing/2014/main" id="{BC597428-F083-37A6-83E6-2E39216DC9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73" name="Rectangle 53">
              <a:extLst>
                <a:ext uri="{FF2B5EF4-FFF2-40B4-BE49-F238E27FC236}">
                  <a16:creationId xmlns:a16="http://schemas.microsoft.com/office/drawing/2014/main" id="{1B01ED0C-E709-E768-E818-7BAD5DDB88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74" name="Rectangle 54">
              <a:extLst>
                <a:ext uri="{FF2B5EF4-FFF2-40B4-BE49-F238E27FC236}">
                  <a16:creationId xmlns:a16="http://schemas.microsoft.com/office/drawing/2014/main" id="{E1CBE8BB-61A1-398B-5323-1BF24F0D6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75" name="Rectangle 55">
              <a:extLst>
                <a:ext uri="{FF2B5EF4-FFF2-40B4-BE49-F238E27FC236}">
                  <a16:creationId xmlns:a16="http://schemas.microsoft.com/office/drawing/2014/main" id="{11426173-DB67-B1F7-F8C0-322A639E0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76" name="Rectangle 56">
              <a:extLst>
                <a:ext uri="{FF2B5EF4-FFF2-40B4-BE49-F238E27FC236}">
                  <a16:creationId xmlns:a16="http://schemas.microsoft.com/office/drawing/2014/main" id="{F71D6AB8-6BEB-10E2-E8DE-19FDE6DDE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77" name="Rectangle 57">
              <a:extLst>
                <a:ext uri="{FF2B5EF4-FFF2-40B4-BE49-F238E27FC236}">
                  <a16:creationId xmlns:a16="http://schemas.microsoft.com/office/drawing/2014/main" id="{C3089813-6731-F19B-A457-4181B6F9F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78" name="Rectangle 58">
              <a:extLst>
                <a:ext uri="{FF2B5EF4-FFF2-40B4-BE49-F238E27FC236}">
                  <a16:creationId xmlns:a16="http://schemas.microsoft.com/office/drawing/2014/main" id="{9F21E428-F7A1-2A9F-83B8-D8828C6CF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79" name="Rectangle 59">
              <a:extLst>
                <a:ext uri="{FF2B5EF4-FFF2-40B4-BE49-F238E27FC236}">
                  <a16:creationId xmlns:a16="http://schemas.microsoft.com/office/drawing/2014/main" id="{A099B035-D845-3CA7-D027-437B549A6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80" name="Rectangle 60">
              <a:extLst>
                <a:ext uri="{FF2B5EF4-FFF2-40B4-BE49-F238E27FC236}">
                  <a16:creationId xmlns:a16="http://schemas.microsoft.com/office/drawing/2014/main" id="{503AD7DF-DEA2-D252-6179-EBFAF129A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81" name="Rectangle 61">
              <a:extLst>
                <a:ext uri="{FF2B5EF4-FFF2-40B4-BE49-F238E27FC236}">
                  <a16:creationId xmlns:a16="http://schemas.microsoft.com/office/drawing/2014/main" id="{B32D6378-64F8-DE39-F489-321049E22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82" name="Rectangle 62">
              <a:extLst>
                <a:ext uri="{FF2B5EF4-FFF2-40B4-BE49-F238E27FC236}">
                  <a16:creationId xmlns:a16="http://schemas.microsoft.com/office/drawing/2014/main" id="{77776D65-C3E1-F354-EEE8-815349A57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83" name="Rectangle 63">
              <a:extLst>
                <a:ext uri="{FF2B5EF4-FFF2-40B4-BE49-F238E27FC236}">
                  <a16:creationId xmlns:a16="http://schemas.microsoft.com/office/drawing/2014/main" id="{0091E889-329D-94CD-71C0-F39EB39928BD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30785" name="Picture 65">
            <a:extLst>
              <a:ext uri="{FF2B5EF4-FFF2-40B4-BE49-F238E27FC236}">
                <a16:creationId xmlns:a16="http://schemas.microsoft.com/office/drawing/2014/main" id="{1BB1DE06-2AB5-4C9D-9E98-9E9C1C23BB20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6" name="Rectangle 66">
            <a:extLst>
              <a:ext uri="{FF2B5EF4-FFF2-40B4-BE49-F238E27FC236}">
                <a16:creationId xmlns:a16="http://schemas.microsoft.com/office/drawing/2014/main" id="{CB88A459-44E3-839D-D216-A74EFF5F5E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altLang="en-US"/>
              <a:t>Signal Pathways</a:t>
            </a:r>
          </a:p>
        </p:txBody>
      </p:sp>
      <p:sp>
        <p:nvSpPr>
          <p:cNvPr id="30787" name="Rectangle 67">
            <a:extLst>
              <a:ext uri="{FF2B5EF4-FFF2-40B4-BE49-F238E27FC236}">
                <a16:creationId xmlns:a16="http://schemas.microsoft.com/office/drawing/2014/main" id="{7A498DDA-E4F1-BB77-0929-E8F925BC87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pPr marL="493713"/>
            <a:r>
              <a:rPr lang="en-US" altLang="en-US"/>
              <a:t>Signal pathways lead to both a turning on and off of genes.</a:t>
            </a:r>
          </a:p>
          <a:p>
            <a:pPr marL="493713"/>
            <a:r>
              <a:rPr lang="en-US" altLang="en-US"/>
              <a:t>For example, putting a potato back into the cupboard activates many phosphatases which dephosphorylate specific proteins and switch off certain pathways.</a:t>
            </a:r>
          </a:p>
        </p:txBody>
      </p:sp>
    </p:spTree>
  </p:cSld>
  <p:clrMapOvr>
    <a:masterClrMapping/>
  </p:clrMapOvr>
  <p:transition spd="med">
    <p:push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08" name="Group 64">
            <a:extLst>
              <a:ext uri="{FF2B5EF4-FFF2-40B4-BE49-F238E27FC236}">
                <a16:creationId xmlns:a16="http://schemas.microsoft.com/office/drawing/2014/main" id="{B093B13A-A706-ED1C-527C-F3FD7749C39E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31745" name="Rectangle 1">
              <a:extLst>
                <a:ext uri="{FF2B5EF4-FFF2-40B4-BE49-F238E27FC236}">
                  <a16:creationId xmlns:a16="http://schemas.microsoft.com/office/drawing/2014/main" id="{1F68FB73-FA5E-B08F-03FF-469A51FF24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46" name="Rectangle 2">
              <a:extLst>
                <a:ext uri="{FF2B5EF4-FFF2-40B4-BE49-F238E27FC236}">
                  <a16:creationId xmlns:a16="http://schemas.microsoft.com/office/drawing/2014/main" id="{3069AE3A-618F-16EE-DE29-15B53AE9C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47" name="Rectangle 3">
              <a:extLst>
                <a:ext uri="{FF2B5EF4-FFF2-40B4-BE49-F238E27FC236}">
                  <a16:creationId xmlns:a16="http://schemas.microsoft.com/office/drawing/2014/main" id="{4C9B21AD-8AA4-6A99-5A69-79D230436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48" name="Rectangle 4">
              <a:extLst>
                <a:ext uri="{FF2B5EF4-FFF2-40B4-BE49-F238E27FC236}">
                  <a16:creationId xmlns:a16="http://schemas.microsoft.com/office/drawing/2014/main" id="{D35D2EB7-7170-436D-FF27-E02CCCDC1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49" name="Rectangle 5">
              <a:extLst>
                <a:ext uri="{FF2B5EF4-FFF2-40B4-BE49-F238E27FC236}">
                  <a16:creationId xmlns:a16="http://schemas.microsoft.com/office/drawing/2014/main" id="{CF83E372-DEE0-43BE-0052-3464E3B56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50" name="Rectangle 6">
              <a:extLst>
                <a:ext uri="{FF2B5EF4-FFF2-40B4-BE49-F238E27FC236}">
                  <a16:creationId xmlns:a16="http://schemas.microsoft.com/office/drawing/2014/main" id="{B12D08B6-6BA2-994A-218E-68AEEC47A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51" name="Rectangle 7">
              <a:extLst>
                <a:ext uri="{FF2B5EF4-FFF2-40B4-BE49-F238E27FC236}">
                  <a16:creationId xmlns:a16="http://schemas.microsoft.com/office/drawing/2014/main" id="{EF2E4C4C-B5F2-8E2D-B162-E7DD442B104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52" name="Rectangle 8">
              <a:extLst>
                <a:ext uri="{FF2B5EF4-FFF2-40B4-BE49-F238E27FC236}">
                  <a16:creationId xmlns:a16="http://schemas.microsoft.com/office/drawing/2014/main" id="{CB6E0814-D759-B84E-B491-62C9B5313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53" name="Rectangle 9">
              <a:extLst>
                <a:ext uri="{FF2B5EF4-FFF2-40B4-BE49-F238E27FC236}">
                  <a16:creationId xmlns:a16="http://schemas.microsoft.com/office/drawing/2014/main" id="{934504E6-A52F-B3E7-754F-2F62DEA06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54" name="Rectangle 10">
              <a:extLst>
                <a:ext uri="{FF2B5EF4-FFF2-40B4-BE49-F238E27FC236}">
                  <a16:creationId xmlns:a16="http://schemas.microsoft.com/office/drawing/2014/main" id="{6A94CA8C-BA91-605F-8C48-3C5A25124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55" name="Rectangle 11">
              <a:extLst>
                <a:ext uri="{FF2B5EF4-FFF2-40B4-BE49-F238E27FC236}">
                  <a16:creationId xmlns:a16="http://schemas.microsoft.com/office/drawing/2014/main" id="{44F0042B-6075-2E8C-EDC3-53451F18F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56" name="Rectangle 12">
              <a:extLst>
                <a:ext uri="{FF2B5EF4-FFF2-40B4-BE49-F238E27FC236}">
                  <a16:creationId xmlns:a16="http://schemas.microsoft.com/office/drawing/2014/main" id="{E60D8F93-F10B-74DE-AABB-F177FFA39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57" name="Rectangle 13">
              <a:extLst>
                <a:ext uri="{FF2B5EF4-FFF2-40B4-BE49-F238E27FC236}">
                  <a16:creationId xmlns:a16="http://schemas.microsoft.com/office/drawing/2014/main" id="{B91F369C-81C6-E481-8AD1-86ABD8CFBD1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58" name="Rectangle 14">
              <a:extLst>
                <a:ext uri="{FF2B5EF4-FFF2-40B4-BE49-F238E27FC236}">
                  <a16:creationId xmlns:a16="http://schemas.microsoft.com/office/drawing/2014/main" id="{038F5909-03E2-6497-0827-6F9EE9465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59" name="Rectangle 15">
              <a:extLst>
                <a:ext uri="{FF2B5EF4-FFF2-40B4-BE49-F238E27FC236}">
                  <a16:creationId xmlns:a16="http://schemas.microsoft.com/office/drawing/2014/main" id="{B5CD7112-4FCA-E0A0-6C8D-02E50D329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60" name="Rectangle 16">
              <a:extLst>
                <a:ext uri="{FF2B5EF4-FFF2-40B4-BE49-F238E27FC236}">
                  <a16:creationId xmlns:a16="http://schemas.microsoft.com/office/drawing/2014/main" id="{61601138-6DB4-6990-0006-38022DAD5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61" name="Rectangle 17">
              <a:extLst>
                <a:ext uri="{FF2B5EF4-FFF2-40B4-BE49-F238E27FC236}">
                  <a16:creationId xmlns:a16="http://schemas.microsoft.com/office/drawing/2014/main" id="{C6A2B8D1-BCFB-0D6B-2827-BB097E1BD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62" name="Rectangle 18">
              <a:extLst>
                <a:ext uri="{FF2B5EF4-FFF2-40B4-BE49-F238E27FC236}">
                  <a16:creationId xmlns:a16="http://schemas.microsoft.com/office/drawing/2014/main" id="{B8F76FE0-95AC-5BD4-B704-BC3718892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63" name="Rectangle 19">
              <a:extLst>
                <a:ext uri="{FF2B5EF4-FFF2-40B4-BE49-F238E27FC236}">
                  <a16:creationId xmlns:a16="http://schemas.microsoft.com/office/drawing/2014/main" id="{E872B9F8-CE4E-98FD-FD21-B01A63D02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64" name="Rectangle 20">
              <a:extLst>
                <a:ext uri="{FF2B5EF4-FFF2-40B4-BE49-F238E27FC236}">
                  <a16:creationId xmlns:a16="http://schemas.microsoft.com/office/drawing/2014/main" id="{D2FAFCFA-EDC6-52A9-C100-C331B403A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65" name="Rectangle 21">
              <a:extLst>
                <a:ext uri="{FF2B5EF4-FFF2-40B4-BE49-F238E27FC236}">
                  <a16:creationId xmlns:a16="http://schemas.microsoft.com/office/drawing/2014/main" id="{B112694B-5B25-D117-C4AF-29179D9DA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66" name="Rectangle 22">
              <a:extLst>
                <a:ext uri="{FF2B5EF4-FFF2-40B4-BE49-F238E27FC236}">
                  <a16:creationId xmlns:a16="http://schemas.microsoft.com/office/drawing/2014/main" id="{4DE792DC-C861-81FB-067A-CCADB8B6F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67" name="Rectangle 23">
              <a:extLst>
                <a:ext uri="{FF2B5EF4-FFF2-40B4-BE49-F238E27FC236}">
                  <a16:creationId xmlns:a16="http://schemas.microsoft.com/office/drawing/2014/main" id="{FB31047F-123F-324A-E230-374436590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68" name="Rectangle 24">
              <a:extLst>
                <a:ext uri="{FF2B5EF4-FFF2-40B4-BE49-F238E27FC236}">
                  <a16:creationId xmlns:a16="http://schemas.microsoft.com/office/drawing/2014/main" id="{B578338E-9E76-61D6-5184-871D9AB27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69" name="Rectangle 25">
              <a:extLst>
                <a:ext uri="{FF2B5EF4-FFF2-40B4-BE49-F238E27FC236}">
                  <a16:creationId xmlns:a16="http://schemas.microsoft.com/office/drawing/2014/main" id="{09940EB0-87C0-0BA4-C40B-BA7A4C7F5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70" name="Rectangle 26">
              <a:extLst>
                <a:ext uri="{FF2B5EF4-FFF2-40B4-BE49-F238E27FC236}">
                  <a16:creationId xmlns:a16="http://schemas.microsoft.com/office/drawing/2014/main" id="{B0EE7322-0DBA-F05F-C492-63B605372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71" name="Rectangle 27">
              <a:extLst>
                <a:ext uri="{FF2B5EF4-FFF2-40B4-BE49-F238E27FC236}">
                  <a16:creationId xmlns:a16="http://schemas.microsoft.com/office/drawing/2014/main" id="{71F45B59-5EC6-4A13-A980-F9C2C1EAC7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72" name="Rectangle 28">
              <a:extLst>
                <a:ext uri="{FF2B5EF4-FFF2-40B4-BE49-F238E27FC236}">
                  <a16:creationId xmlns:a16="http://schemas.microsoft.com/office/drawing/2014/main" id="{36631766-7A6C-26E9-F75F-CEE1C0804D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73" name="Rectangle 29">
              <a:extLst>
                <a:ext uri="{FF2B5EF4-FFF2-40B4-BE49-F238E27FC236}">
                  <a16:creationId xmlns:a16="http://schemas.microsoft.com/office/drawing/2014/main" id="{537CEA96-6D95-BAAD-18EB-62A2F0F5B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74" name="Rectangle 30">
              <a:extLst>
                <a:ext uri="{FF2B5EF4-FFF2-40B4-BE49-F238E27FC236}">
                  <a16:creationId xmlns:a16="http://schemas.microsoft.com/office/drawing/2014/main" id="{726B6DC4-CF34-5FA9-2F45-D1E8526467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75" name="Rectangle 31">
              <a:extLst>
                <a:ext uri="{FF2B5EF4-FFF2-40B4-BE49-F238E27FC236}">
                  <a16:creationId xmlns:a16="http://schemas.microsoft.com/office/drawing/2014/main" id="{C34056E7-7890-AABC-2252-1F54452E9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76" name="Rectangle 32">
              <a:extLst>
                <a:ext uri="{FF2B5EF4-FFF2-40B4-BE49-F238E27FC236}">
                  <a16:creationId xmlns:a16="http://schemas.microsoft.com/office/drawing/2014/main" id="{7BC559D7-67EC-8CBF-6D54-672F486DA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77" name="Rectangle 33">
              <a:extLst>
                <a:ext uri="{FF2B5EF4-FFF2-40B4-BE49-F238E27FC236}">
                  <a16:creationId xmlns:a16="http://schemas.microsoft.com/office/drawing/2014/main" id="{4B32A3AF-9008-8A6E-380A-316204EFD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78" name="Rectangle 34">
              <a:extLst>
                <a:ext uri="{FF2B5EF4-FFF2-40B4-BE49-F238E27FC236}">
                  <a16:creationId xmlns:a16="http://schemas.microsoft.com/office/drawing/2014/main" id="{4DFA4242-176F-22E1-6294-FFBC0220B4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79" name="Rectangle 35">
              <a:extLst>
                <a:ext uri="{FF2B5EF4-FFF2-40B4-BE49-F238E27FC236}">
                  <a16:creationId xmlns:a16="http://schemas.microsoft.com/office/drawing/2014/main" id="{2A156B62-4D5F-BF5D-20C7-1AB9C2144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80" name="Rectangle 36">
              <a:extLst>
                <a:ext uri="{FF2B5EF4-FFF2-40B4-BE49-F238E27FC236}">
                  <a16:creationId xmlns:a16="http://schemas.microsoft.com/office/drawing/2014/main" id="{DF9755B6-CC1A-A822-18BD-F1CFE8D0A1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81" name="Rectangle 37">
              <a:extLst>
                <a:ext uri="{FF2B5EF4-FFF2-40B4-BE49-F238E27FC236}">
                  <a16:creationId xmlns:a16="http://schemas.microsoft.com/office/drawing/2014/main" id="{BA4016B9-B72F-C993-137A-2A99E3107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82" name="Rectangle 38">
              <a:extLst>
                <a:ext uri="{FF2B5EF4-FFF2-40B4-BE49-F238E27FC236}">
                  <a16:creationId xmlns:a16="http://schemas.microsoft.com/office/drawing/2014/main" id="{747C938B-522E-D4D5-E8F6-9D3C4EB35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83" name="Rectangle 39">
              <a:extLst>
                <a:ext uri="{FF2B5EF4-FFF2-40B4-BE49-F238E27FC236}">
                  <a16:creationId xmlns:a16="http://schemas.microsoft.com/office/drawing/2014/main" id="{D1E5BEA8-0361-8AAF-20C2-0F4E59583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84" name="Rectangle 40">
              <a:extLst>
                <a:ext uri="{FF2B5EF4-FFF2-40B4-BE49-F238E27FC236}">
                  <a16:creationId xmlns:a16="http://schemas.microsoft.com/office/drawing/2014/main" id="{F0BDD5FA-B054-97F5-557D-F99E215D5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85" name="Rectangle 41">
              <a:extLst>
                <a:ext uri="{FF2B5EF4-FFF2-40B4-BE49-F238E27FC236}">
                  <a16:creationId xmlns:a16="http://schemas.microsoft.com/office/drawing/2014/main" id="{7A7D37A7-50FD-003E-3671-E01B8B8E87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86" name="Rectangle 42">
              <a:extLst>
                <a:ext uri="{FF2B5EF4-FFF2-40B4-BE49-F238E27FC236}">
                  <a16:creationId xmlns:a16="http://schemas.microsoft.com/office/drawing/2014/main" id="{3AFD065C-6F11-78C3-9AEF-712D26FF0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87" name="Rectangle 43">
              <a:extLst>
                <a:ext uri="{FF2B5EF4-FFF2-40B4-BE49-F238E27FC236}">
                  <a16:creationId xmlns:a16="http://schemas.microsoft.com/office/drawing/2014/main" id="{079D2F2F-86CA-54F5-EDB6-92B17C191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88" name="Rectangle 44">
              <a:extLst>
                <a:ext uri="{FF2B5EF4-FFF2-40B4-BE49-F238E27FC236}">
                  <a16:creationId xmlns:a16="http://schemas.microsoft.com/office/drawing/2014/main" id="{B6BCD1CF-0A75-6DA3-7E08-5B47895ED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89" name="Rectangle 45">
              <a:extLst>
                <a:ext uri="{FF2B5EF4-FFF2-40B4-BE49-F238E27FC236}">
                  <a16:creationId xmlns:a16="http://schemas.microsoft.com/office/drawing/2014/main" id="{F8DC5B2C-C3DB-6FF0-0B6D-88793370A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90" name="Rectangle 46">
              <a:extLst>
                <a:ext uri="{FF2B5EF4-FFF2-40B4-BE49-F238E27FC236}">
                  <a16:creationId xmlns:a16="http://schemas.microsoft.com/office/drawing/2014/main" id="{F017B3FE-0653-F47D-1784-41F64E8B4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91" name="Rectangle 47">
              <a:extLst>
                <a:ext uri="{FF2B5EF4-FFF2-40B4-BE49-F238E27FC236}">
                  <a16:creationId xmlns:a16="http://schemas.microsoft.com/office/drawing/2014/main" id="{2F41098E-8111-1109-82F3-09DF3DB9C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92" name="Rectangle 48">
              <a:extLst>
                <a:ext uri="{FF2B5EF4-FFF2-40B4-BE49-F238E27FC236}">
                  <a16:creationId xmlns:a16="http://schemas.microsoft.com/office/drawing/2014/main" id="{59CC1533-B41B-6358-D172-3D1258865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93" name="Rectangle 49">
              <a:extLst>
                <a:ext uri="{FF2B5EF4-FFF2-40B4-BE49-F238E27FC236}">
                  <a16:creationId xmlns:a16="http://schemas.microsoft.com/office/drawing/2014/main" id="{DA704F13-C3A4-4C7C-EB9D-AA9B62BB8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94" name="Rectangle 50">
              <a:extLst>
                <a:ext uri="{FF2B5EF4-FFF2-40B4-BE49-F238E27FC236}">
                  <a16:creationId xmlns:a16="http://schemas.microsoft.com/office/drawing/2014/main" id="{01D71894-BBAE-718A-3B9E-5E21F7B64F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95" name="Rectangle 51">
              <a:extLst>
                <a:ext uri="{FF2B5EF4-FFF2-40B4-BE49-F238E27FC236}">
                  <a16:creationId xmlns:a16="http://schemas.microsoft.com/office/drawing/2014/main" id="{93A0FA1E-2EC8-ECCB-000A-DA9CFE348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96" name="Rectangle 52">
              <a:extLst>
                <a:ext uri="{FF2B5EF4-FFF2-40B4-BE49-F238E27FC236}">
                  <a16:creationId xmlns:a16="http://schemas.microsoft.com/office/drawing/2014/main" id="{CDFA7B4F-4F45-998B-E658-5D06659D1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97" name="Rectangle 53">
              <a:extLst>
                <a:ext uri="{FF2B5EF4-FFF2-40B4-BE49-F238E27FC236}">
                  <a16:creationId xmlns:a16="http://schemas.microsoft.com/office/drawing/2014/main" id="{CF236D78-4845-8FF0-4A6C-F3FDE3188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98" name="Rectangle 54">
              <a:extLst>
                <a:ext uri="{FF2B5EF4-FFF2-40B4-BE49-F238E27FC236}">
                  <a16:creationId xmlns:a16="http://schemas.microsoft.com/office/drawing/2014/main" id="{1E851FD0-A14D-953E-5571-F4AB61693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99" name="Rectangle 55">
              <a:extLst>
                <a:ext uri="{FF2B5EF4-FFF2-40B4-BE49-F238E27FC236}">
                  <a16:creationId xmlns:a16="http://schemas.microsoft.com/office/drawing/2014/main" id="{E70AD7AD-2CA1-B20B-7557-BD67AB75D1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800" name="Rectangle 56">
              <a:extLst>
                <a:ext uri="{FF2B5EF4-FFF2-40B4-BE49-F238E27FC236}">
                  <a16:creationId xmlns:a16="http://schemas.microsoft.com/office/drawing/2014/main" id="{1D062BDB-4AAA-8096-EDBC-8281B03282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801" name="Rectangle 57">
              <a:extLst>
                <a:ext uri="{FF2B5EF4-FFF2-40B4-BE49-F238E27FC236}">
                  <a16:creationId xmlns:a16="http://schemas.microsoft.com/office/drawing/2014/main" id="{3BC66B41-6E11-8ADD-1366-5FFDFAE60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802" name="Rectangle 58">
              <a:extLst>
                <a:ext uri="{FF2B5EF4-FFF2-40B4-BE49-F238E27FC236}">
                  <a16:creationId xmlns:a16="http://schemas.microsoft.com/office/drawing/2014/main" id="{2A3A666A-6039-1F7A-2193-B0EFA2853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803" name="Rectangle 59">
              <a:extLst>
                <a:ext uri="{FF2B5EF4-FFF2-40B4-BE49-F238E27FC236}">
                  <a16:creationId xmlns:a16="http://schemas.microsoft.com/office/drawing/2014/main" id="{4BDA7393-2B4E-8DE8-C09F-4C9A82BA5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804" name="Rectangle 60">
              <a:extLst>
                <a:ext uri="{FF2B5EF4-FFF2-40B4-BE49-F238E27FC236}">
                  <a16:creationId xmlns:a16="http://schemas.microsoft.com/office/drawing/2014/main" id="{DBAD2CD0-6721-017C-EBD4-610DB53EC3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805" name="Rectangle 61">
              <a:extLst>
                <a:ext uri="{FF2B5EF4-FFF2-40B4-BE49-F238E27FC236}">
                  <a16:creationId xmlns:a16="http://schemas.microsoft.com/office/drawing/2014/main" id="{4FC25067-DBF6-C227-EB51-CDCF4792E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806" name="Rectangle 62">
              <a:extLst>
                <a:ext uri="{FF2B5EF4-FFF2-40B4-BE49-F238E27FC236}">
                  <a16:creationId xmlns:a16="http://schemas.microsoft.com/office/drawing/2014/main" id="{A9EB4BB0-B07D-2E99-FE0D-B23CDBFA9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807" name="Rectangle 63">
              <a:extLst>
                <a:ext uri="{FF2B5EF4-FFF2-40B4-BE49-F238E27FC236}">
                  <a16:creationId xmlns:a16="http://schemas.microsoft.com/office/drawing/2014/main" id="{4FE1E4DA-5378-0C52-FC8F-F5453E1836C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31809" name="Picture 65">
            <a:extLst>
              <a:ext uri="{FF2B5EF4-FFF2-40B4-BE49-F238E27FC236}">
                <a16:creationId xmlns:a16="http://schemas.microsoft.com/office/drawing/2014/main" id="{80AE722C-7C74-CFEC-8FCE-DF7207205C8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810" name="Rectangle 66">
            <a:extLst>
              <a:ext uri="{FF2B5EF4-FFF2-40B4-BE49-F238E27FC236}">
                <a16:creationId xmlns:a16="http://schemas.microsoft.com/office/drawing/2014/main" id="{453F4B03-CC8D-549C-BCFA-32BD0A1613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altLang="en-US"/>
              <a:t>The Idea of Signal Pathways</a:t>
            </a:r>
          </a:p>
        </p:txBody>
      </p:sp>
      <p:sp>
        <p:nvSpPr>
          <p:cNvPr id="31811" name="Rectangle 67">
            <a:extLst>
              <a:ext uri="{FF2B5EF4-FFF2-40B4-BE49-F238E27FC236}">
                <a16:creationId xmlns:a16="http://schemas.microsoft.com/office/drawing/2014/main" id="{AA3575AC-744E-76BA-2DEC-D35F9E10F8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pPr marL="493713"/>
            <a:r>
              <a:rPr lang="en-US" altLang="en-US" dirty="0"/>
              <a:t>Classic experiments studying grass seedlings uncovered the notion of chemical messengers.</a:t>
            </a:r>
          </a:p>
          <a:p>
            <a:pPr marL="493713"/>
            <a:r>
              <a:rPr lang="en-US" altLang="en-US" dirty="0"/>
              <a:t>The movement of a plant shoot toward or away from a stimulus is called tropism.</a:t>
            </a:r>
          </a:p>
          <a:p>
            <a:pPr marL="493713"/>
            <a:r>
              <a:rPr lang="en-US" altLang="en-US" dirty="0"/>
              <a:t>The hormone pathway.</a:t>
            </a:r>
          </a:p>
        </p:txBody>
      </p:sp>
    </p:spTree>
  </p:cSld>
  <p:clrMapOvr>
    <a:masterClrMapping/>
  </p:clrMapOvr>
  <p:transition spd="med">
    <p:push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32" name="Group 64">
            <a:extLst>
              <a:ext uri="{FF2B5EF4-FFF2-40B4-BE49-F238E27FC236}">
                <a16:creationId xmlns:a16="http://schemas.microsoft.com/office/drawing/2014/main" id="{45682CBE-A07E-FDC3-E8A1-A11A83AD2C81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32769" name="Rectangle 1">
              <a:extLst>
                <a:ext uri="{FF2B5EF4-FFF2-40B4-BE49-F238E27FC236}">
                  <a16:creationId xmlns:a16="http://schemas.microsoft.com/office/drawing/2014/main" id="{F22C5230-4367-0CFF-EF9B-EEE3C7B49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70" name="Rectangle 2">
              <a:extLst>
                <a:ext uri="{FF2B5EF4-FFF2-40B4-BE49-F238E27FC236}">
                  <a16:creationId xmlns:a16="http://schemas.microsoft.com/office/drawing/2014/main" id="{C9F9F3B9-981B-9BA9-117C-661DE05FE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71" name="Rectangle 3">
              <a:extLst>
                <a:ext uri="{FF2B5EF4-FFF2-40B4-BE49-F238E27FC236}">
                  <a16:creationId xmlns:a16="http://schemas.microsoft.com/office/drawing/2014/main" id="{509E225A-AB3B-40DE-68D6-C98D107C7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72" name="Rectangle 4">
              <a:extLst>
                <a:ext uri="{FF2B5EF4-FFF2-40B4-BE49-F238E27FC236}">
                  <a16:creationId xmlns:a16="http://schemas.microsoft.com/office/drawing/2014/main" id="{DE32FB9A-412C-66FE-5971-23FCDA6D4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73" name="Rectangle 5">
              <a:extLst>
                <a:ext uri="{FF2B5EF4-FFF2-40B4-BE49-F238E27FC236}">
                  <a16:creationId xmlns:a16="http://schemas.microsoft.com/office/drawing/2014/main" id="{07BC63BC-2DDB-754F-28A0-51A3B1DBB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74" name="Rectangle 6">
              <a:extLst>
                <a:ext uri="{FF2B5EF4-FFF2-40B4-BE49-F238E27FC236}">
                  <a16:creationId xmlns:a16="http://schemas.microsoft.com/office/drawing/2014/main" id="{EF398E45-A016-272F-9A75-029B999F61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75" name="Rectangle 7">
              <a:extLst>
                <a:ext uri="{FF2B5EF4-FFF2-40B4-BE49-F238E27FC236}">
                  <a16:creationId xmlns:a16="http://schemas.microsoft.com/office/drawing/2014/main" id="{05FDBD7A-0FED-F54A-7AB7-51E76AE2B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76" name="Rectangle 8">
              <a:extLst>
                <a:ext uri="{FF2B5EF4-FFF2-40B4-BE49-F238E27FC236}">
                  <a16:creationId xmlns:a16="http://schemas.microsoft.com/office/drawing/2014/main" id="{A5D8099E-1091-3A2A-AF87-7192D4B99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77" name="Rectangle 9">
              <a:extLst>
                <a:ext uri="{FF2B5EF4-FFF2-40B4-BE49-F238E27FC236}">
                  <a16:creationId xmlns:a16="http://schemas.microsoft.com/office/drawing/2014/main" id="{94909F6D-0C4B-F15F-BFB5-3C2345DE8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78" name="Rectangle 10">
              <a:extLst>
                <a:ext uri="{FF2B5EF4-FFF2-40B4-BE49-F238E27FC236}">
                  <a16:creationId xmlns:a16="http://schemas.microsoft.com/office/drawing/2014/main" id="{A88DD697-1CBE-D2D6-D5A9-28C25CE84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79" name="Rectangle 11">
              <a:extLst>
                <a:ext uri="{FF2B5EF4-FFF2-40B4-BE49-F238E27FC236}">
                  <a16:creationId xmlns:a16="http://schemas.microsoft.com/office/drawing/2014/main" id="{FF67499E-7DFA-F752-E573-C1F07B8E8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80" name="Rectangle 12">
              <a:extLst>
                <a:ext uri="{FF2B5EF4-FFF2-40B4-BE49-F238E27FC236}">
                  <a16:creationId xmlns:a16="http://schemas.microsoft.com/office/drawing/2014/main" id="{1C28CD04-3096-79E8-8769-D1B740F63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81" name="Rectangle 13">
              <a:extLst>
                <a:ext uri="{FF2B5EF4-FFF2-40B4-BE49-F238E27FC236}">
                  <a16:creationId xmlns:a16="http://schemas.microsoft.com/office/drawing/2014/main" id="{A6B82752-B2ED-1D3D-F54A-3631576E0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82" name="Rectangle 14">
              <a:extLst>
                <a:ext uri="{FF2B5EF4-FFF2-40B4-BE49-F238E27FC236}">
                  <a16:creationId xmlns:a16="http://schemas.microsoft.com/office/drawing/2014/main" id="{15248F13-260D-12C8-57BE-560B09417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83" name="Rectangle 15">
              <a:extLst>
                <a:ext uri="{FF2B5EF4-FFF2-40B4-BE49-F238E27FC236}">
                  <a16:creationId xmlns:a16="http://schemas.microsoft.com/office/drawing/2014/main" id="{E1131BCC-6EAB-CB83-D4B5-0ED72B99E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84" name="Rectangle 16">
              <a:extLst>
                <a:ext uri="{FF2B5EF4-FFF2-40B4-BE49-F238E27FC236}">
                  <a16:creationId xmlns:a16="http://schemas.microsoft.com/office/drawing/2014/main" id="{38FC9D82-BFD1-F7BA-A3B1-8BE24BE724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85" name="Rectangle 17">
              <a:extLst>
                <a:ext uri="{FF2B5EF4-FFF2-40B4-BE49-F238E27FC236}">
                  <a16:creationId xmlns:a16="http://schemas.microsoft.com/office/drawing/2014/main" id="{4E884138-53BB-4CA0-C20C-7DCE686D4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86" name="Rectangle 18">
              <a:extLst>
                <a:ext uri="{FF2B5EF4-FFF2-40B4-BE49-F238E27FC236}">
                  <a16:creationId xmlns:a16="http://schemas.microsoft.com/office/drawing/2014/main" id="{E07A323E-6077-2D8D-2325-9B7B2218E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87" name="Rectangle 19">
              <a:extLst>
                <a:ext uri="{FF2B5EF4-FFF2-40B4-BE49-F238E27FC236}">
                  <a16:creationId xmlns:a16="http://schemas.microsoft.com/office/drawing/2014/main" id="{042A49DC-5E24-8136-4969-76394D086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88" name="Rectangle 20">
              <a:extLst>
                <a:ext uri="{FF2B5EF4-FFF2-40B4-BE49-F238E27FC236}">
                  <a16:creationId xmlns:a16="http://schemas.microsoft.com/office/drawing/2014/main" id="{6C89B217-8AEA-8268-081F-CC3E66D321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89" name="Rectangle 21">
              <a:extLst>
                <a:ext uri="{FF2B5EF4-FFF2-40B4-BE49-F238E27FC236}">
                  <a16:creationId xmlns:a16="http://schemas.microsoft.com/office/drawing/2014/main" id="{B21B9E23-12A0-DBE5-F5B0-2D8A8AC24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90" name="Rectangle 22">
              <a:extLst>
                <a:ext uri="{FF2B5EF4-FFF2-40B4-BE49-F238E27FC236}">
                  <a16:creationId xmlns:a16="http://schemas.microsoft.com/office/drawing/2014/main" id="{25BB9FFB-B48F-9F07-3A25-15E25AD81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91" name="Rectangle 23">
              <a:extLst>
                <a:ext uri="{FF2B5EF4-FFF2-40B4-BE49-F238E27FC236}">
                  <a16:creationId xmlns:a16="http://schemas.microsoft.com/office/drawing/2014/main" id="{B423D8E5-24B0-A662-A551-55D36FAD6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92" name="Rectangle 24">
              <a:extLst>
                <a:ext uri="{FF2B5EF4-FFF2-40B4-BE49-F238E27FC236}">
                  <a16:creationId xmlns:a16="http://schemas.microsoft.com/office/drawing/2014/main" id="{3F3AD24F-1AB4-3413-E8CD-8F4F16EFF3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93" name="Rectangle 25">
              <a:extLst>
                <a:ext uri="{FF2B5EF4-FFF2-40B4-BE49-F238E27FC236}">
                  <a16:creationId xmlns:a16="http://schemas.microsoft.com/office/drawing/2014/main" id="{779AD34A-21F7-47A7-97ED-35A381D07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94" name="Rectangle 26">
              <a:extLst>
                <a:ext uri="{FF2B5EF4-FFF2-40B4-BE49-F238E27FC236}">
                  <a16:creationId xmlns:a16="http://schemas.microsoft.com/office/drawing/2014/main" id="{22D6480D-6F16-3C86-5434-7825EB79A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95" name="Rectangle 27">
              <a:extLst>
                <a:ext uri="{FF2B5EF4-FFF2-40B4-BE49-F238E27FC236}">
                  <a16:creationId xmlns:a16="http://schemas.microsoft.com/office/drawing/2014/main" id="{574AC241-C983-226D-7C2A-8EE9513B60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96" name="Rectangle 28">
              <a:extLst>
                <a:ext uri="{FF2B5EF4-FFF2-40B4-BE49-F238E27FC236}">
                  <a16:creationId xmlns:a16="http://schemas.microsoft.com/office/drawing/2014/main" id="{441C0800-4FBC-E30A-9F27-505977B3C5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97" name="Rectangle 29">
              <a:extLst>
                <a:ext uri="{FF2B5EF4-FFF2-40B4-BE49-F238E27FC236}">
                  <a16:creationId xmlns:a16="http://schemas.microsoft.com/office/drawing/2014/main" id="{2C7A8216-3CFB-3283-67E1-441E93D09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98" name="Rectangle 30">
              <a:extLst>
                <a:ext uri="{FF2B5EF4-FFF2-40B4-BE49-F238E27FC236}">
                  <a16:creationId xmlns:a16="http://schemas.microsoft.com/office/drawing/2014/main" id="{EC0F8A5D-E6F8-ACEC-4F05-9FA36DCFA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799" name="Rectangle 31">
              <a:extLst>
                <a:ext uri="{FF2B5EF4-FFF2-40B4-BE49-F238E27FC236}">
                  <a16:creationId xmlns:a16="http://schemas.microsoft.com/office/drawing/2014/main" id="{2206ADBB-66D4-D226-A81A-D027F5FC3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00" name="Rectangle 32">
              <a:extLst>
                <a:ext uri="{FF2B5EF4-FFF2-40B4-BE49-F238E27FC236}">
                  <a16:creationId xmlns:a16="http://schemas.microsoft.com/office/drawing/2014/main" id="{BA49D6FC-1611-51A1-23C6-16A9C95A1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01" name="Rectangle 33">
              <a:extLst>
                <a:ext uri="{FF2B5EF4-FFF2-40B4-BE49-F238E27FC236}">
                  <a16:creationId xmlns:a16="http://schemas.microsoft.com/office/drawing/2014/main" id="{8A3BB7C7-EF6E-5148-F476-DA6D17077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02" name="Rectangle 34">
              <a:extLst>
                <a:ext uri="{FF2B5EF4-FFF2-40B4-BE49-F238E27FC236}">
                  <a16:creationId xmlns:a16="http://schemas.microsoft.com/office/drawing/2014/main" id="{0F4E619D-B6E6-BA9F-8D5B-77B7F5AB89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03" name="Rectangle 35">
              <a:extLst>
                <a:ext uri="{FF2B5EF4-FFF2-40B4-BE49-F238E27FC236}">
                  <a16:creationId xmlns:a16="http://schemas.microsoft.com/office/drawing/2014/main" id="{93A2C230-FD89-D860-0BEA-35B91DAE1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04" name="Rectangle 36">
              <a:extLst>
                <a:ext uri="{FF2B5EF4-FFF2-40B4-BE49-F238E27FC236}">
                  <a16:creationId xmlns:a16="http://schemas.microsoft.com/office/drawing/2014/main" id="{76351E70-C1DF-1AD8-9A8B-292F0110A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05" name="Rectangle 37">
              <a:extLst>
                <a:ext uri="{FF2B5EF4-FFF2-40B4-BE49-F238E27FC236}">
                  <a16:creationId xmlns:a16="http://schemas.microsoft.com/office/drawing/2014/main" id="{269E1F7A-D2D9-050E-7901-3CE985679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06" name="Rectangle 38">
              <a:extLst>
                <a:ext uri="{FF2B5EF4-FFF2-40B4-BE49-F238E27FC236}">
                  <a16:creationId xmlns:a16="http://schemas.microsoft.com/office/drawing/2014/main" id="{92BF98C1-2AE6-76EF-B96F-0006F44F63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07" name="Rectangle 39">
              <a:extLst>
                <a:ext uri="{FF2B5EF4-FFF2-40B4-BE49-F238E27FC236}">
                  <a16:creationId xmlns:a16="http://schemas.microsoft.com/office/drawing/2014/main" id="{BB31A06C-DF39-5E66-DD46-8B4215F07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08" name="Rectangle 40">
              <a:extLst>
                <a:ext uri="{FF2B5EF4-FFF2-40B4-BE49-F238E27FC236}">
                  <a16:creationId xmlns:a16="http://schemas.microsoft.com/office/drawing/2014/main" id="{0683EAE8-AEEB-6974-DAD9-6C74C01CE7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09" name="Rectangle 41">
              <a:extLst>
                <a:ext uri="{FF2B5EF4-FFF2-40B4-BE49-F238E27FC236}">
                  <a16:creationId xmlns:a16="http://schemas.microsoft.com/office/drawing/2014/main" id="{8AB99BD3-F1F1-0ED2-0949-827B520A3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10" name="Rectangle 42">
              <a:extLst>
                <a:ext uri="{FF2B5EF4-FFF2-40B4-BE49-F238E27FC236}">
                  <a16:creationId xmlns:a16="http://schemas.microsoft.com/office/drawing/2014/main" id="{AE17F965-591B-F686-27B7-94439418C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11" name="Rectangle 43">
              <a:extLst>
                <a:ext uri="{FF2B5EF4-FFF2-40B4-BE49-F238E27FC236}">
                  <a16:creationId xmlns:a16="http://schemas.microsoft.com/office/drawing/2014/main" id="{F60FD982-B7FE-B13B-547E-8DFABF4E92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12" name="Rectangle 44">
              <a:extLst>
                <a:ext uri="{FF2B5EF4-FFF2-40B4-BE49-F238E27FC236}">
                  <a16:creationId xmlns:a16="http://schemas.microsoft.com/office/drawing/2014/main" id="{33C0F82F-432C-2290-BCF0-12EDEC097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13" name="Rectangle 45">
              <a:extLst>
                <a:ext uri="{FF2B5EF4-FFF2-40B4-BE49-F238E27FC236}">
                  <a16:creationId xmlns:a16="http://schemas.microsoft.com/office/drawing/2014/main" id="{22DBA656-3023-A51C-E7BD-65A717119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14" name="Rectangle 46">
              <a:extLst>
                <a:ext uri="{FF2B5EF4-FFF2-40B4-BE49-F238E27FC236}">
                  <a16:creationId xmlns:a16="http://schemas.microsoft.com/office/drawing/2014/main" id="{3D88527D-9140-2831-2279-3B43A6D3DC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15" name="Rectangle 47">
              <a:extLst>
                <a:ext uri="{FF2B5EF4-FFF2-40B4-BE49-F238E27FC236}">
                  <a16:creationId xmlns:a16="http://schemas.microsoft.com/office/drawing/2014/main" id="{074CA204-4B43-3522-8A53-4131A887C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16" name="Rectangle 48">
              <a:extLst>
                <a:ext uri="{FF2B5EF4-FFF2-40B4-BE49-F238E27FC236}">
                  <a16:creationId xmlns:a16="http://schemas.microsoft.com/office/drawing/2014/main" id="{B5375B1C-7002-14ED-145D-F55FE3C37A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17" name="Rectangle 49">
              <a:extLst>
                <a:ext uri="{FF2B5EF4-FFF2-40B4-BE49-F238E27FC236}">
                  <a16:creationId xmlns:a16="http://schemas.microsoft.com/office/drawing/2014/main" id="{F1F06954-900D-6293-0FB1-8CBFDA00F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18" name="Rectangle 50">
              <a:extLst>
                <a:ext uri="{FF2B5EF4-FFF2-40B4-BE49-F238E27FC236}">
                  <a16:creationId xmlns:a16="http://schemas.microsoft.com/office/drawing/2014/main" id="{E09FF9BD-AE22-D3FD-B59E-1B30302EC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19" name="Rectangle 51">
              <a:extLst>
                <a:ext uri="{FF2B5EF4-FFF2-40B4-BE49-F238E27FC236}">
                  <a16:creationId xmlns:a16="http://schemas.microsoft.com/office/drawing/2014/main" id="{F0F64C77-30C9-FB8C-2EDC-52A85CD37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20" name="Rectangle 52">
              <a:extLst>
                <a:ext uri="{FF2B5EF4-FFF2-40B4-BE49-F238E27FC236}">
                  <a16:creationId xmlns:a16="http://schemas.microsoft.com/office/drawing/2014/main" id="{DCF875F9-2503-C7E0-5D74-2129B2C47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21" name="Rectangle 53">
              <a:extLst>
                <a:ext uri="{FF2B5EF4-FFF2-40B4-BE49-F238E27FC236}">
                  <a16:creationId xmlns:a16="http://schemas.microsoft.com/office/drawing/2014/main" id="{BD58A49D-131C-23A0-BC8C-E01C73D49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22" name="Rectangle 54">
              <a:extLst>
                <a:ext uri="{FF2B5EF4-FFF2-40B4-BE49-F238E27FC236}">
                  <a16:creationId xmlns:a16="http://schemas.microsoft.com/office/drawing/2014/main" id="{1F7AAC0E-8667-D318-5926-65732E1C6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23" name="Rectangle 55">
              <a:extLst>
                <a:ext uri="{FF2B5EF4-FFF2-40B4-BE49-F238E27FC236}">
                  <a16:creationId xmlns:a16="http://schemas.microsoft.com/office/drawing/2014/main" id="{441BE706-0B70-5970-E90E-283EC554D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24" name="Rectangle 56">
              <a:extLst>
                <a:ext uri="{FF2B5EF4-FFF2-40B4-BE49-F238E27FC236}">
                  <a16:creationId xmlns:a16="http://schemas.microsoft.com/office/drawing/2014/main" id="{67517A26-2B50-B13D-312A-9C374C334E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25" name="Rectangle 57">
              <a:extLst>
                <a:ext uri="{FF2B5EF4-FFF2-40B4-BE49-F238E27FC236}">
                  <a16:creationId xmlns:a16="http://schemas.microsoft.com/office/drawing/2014/main" id="{35DB6E76-D285-6061-956B-440F9EFE1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26" name="Rectangle 58">
              <a:extLst>
                <a:ext uri="{FF2B5EF4-FFF2-40B4-BE49-F238E27FC236}">
                  <a16:creationId xmlns:a16="http://schemas.microsoft.com/office/drawing/2014/main" id="{B7C1FE39-56CF-431B-A4FF-EA3B5B4DA7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27" name="Rectangle 59">
              <a:extLst>
                <a:ext uri="{FF2B5EF4-FFF2-40B4-BE49-F238E27FC236}">
                  <a16:creationId xmlns:a16="http://schemas.microsoft.com/office/drawing/2014/main" id="{56ED2D7F-5D7D-06A5-C031-BBBA6EB77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28" name="Rectangle 60">
              <a:extLst>
                <a:ext uri="{FF2B5EF4-FFF2-40B4-BE49-F238E27FC236}">
                  <a16:creationId xmlns:a16="http://schemas.microsoft.com/office/drawing/2014/main" id="{D6D8CEA5-679B-06CB-6811-432230EDF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29" name="Rectangle 61">
              <a:extLst>
                <a:ext uri="{FF2B5EF4-FFF2-40B4-BE49-F238E27FC236}">
                  <a16:creationId xmlns:a16="http://schemas.microsoft.com/office/drawing/2014/main" id="{AD5BF213-451F-4B70-824F-B6F9EF287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30" name="Rectangle 62">
              <a:extLst>
                <a:ext uri="{FF2B5EF4-FFF2-40B4-BE49-F238E27FC236}">
                  <a16:creationId xmlns:a16="http://schemas.microsoft.com/office/drawing/2014/main" id="{5A76895C-2DBA-DC8B-803E-E68A0313C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831" name="Rectangle 63">
              <a:extLst>
                <a:ext uri="{FF2B5EF4-FFF2-40B4-BE49-F238E27FC236}">
                  <a16:creationId xmlns:a16="http://schemas.microsoft.com/office/drawing/2014/main" id="{B194BBB0-AFF0-228A-6B46-3639348B3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32833" name="Picture 65">
            <a:extLst>
              <a:ext uri="{FF2B5EF4-FFF2-40B4-BE49-F238E27FC236}">
                <a16:creationId xmlns:a16="http://schemas.microsoft.com/office/drawing/2014/main" id="{056D7AB0-0AA4-6F3E-6E42-D5157C00AA87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834" name="Rectangle 66">
            <a:extLst>
              <a:ext uri="{FF2B5EF4-FFF2-40B4-BE49-F238E27FC236}">
                <a16:creationId xmlns:a16="http://schemas.microsoft.com/office/drawing/2014/main" id="{F79FAF30-DF53-5871-0AF1-5ACF538335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pPr algn="r"/>
            <a:r>
              <a:rPr lang="en-US" altLang="en-US" dirty="0"/>
              <a:t>Signal Pathways and Grass Seedlings</a:t>
            </a:r>
          </a:p>
        </p:txBody>
      </p:sp>
      <p:sp>
        <p:nvSpPr>
          <p:cNvPr id="32835" name="Rectangle 67">
            <a:extLst>
              <a:ext uri="{FF2B5EF4-FFF2-40B4-BE49-F238E27FC236}">
                <a16:creationId xmlns:a16="http://schemas.microsoft.com/office/drawing/2014/main" id="{1691F8E1-F30C-4049-E5B6-41DB47CB3A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5715000" cy="4876800"/>
          </a:xfrm>
          <a:ln/>
        </p:spPr>
        <p:txBody>
          <a:bodyPr rIns="132080"/>
          <a:lstStyle/>
          <a:p>
            <a:pPr marL="493713"/>
            <a:r>
              <a:rPr lang="en-US" altLang="en-US" dirty="0"/>
              <a:t>Positive phototropism is the process that directs plants toward sunlight for photosynthesis.</a:t>
            </a:r>
          </a:p>
          <a:p>
            <a:pPr marL="958850" lvl="1"/>
            <a:r>
              <a:rPr lang="en-US" altLang="en-US" dirty="0"/>
              <a:t>Grass shoots kept in the dark will grow straight up.</a:t>
            </a:r>
          </a:p>
          <a:p>
            <a:pPr marL="958850" lvl="1"/>
            <a:r>
              <a:rPr lang="en-US" altLang="en-US" dirty="0"/>
              <a:t>So will those illuminated equally on all sides.</a:t>
            </a:r>
          </a:p>
        </p:txBody>
      </p:sp>
      <p:pic>
        <p:nvPicPr>
          <p:cNvPr id="32837" name="Picture 69">
            <a:extLst>
              <a:ext uri="{FF2B5EF4-FFF2-40B4-BE49-F238E27FC236}">
                <a16:creationId xmlns:a16="http://schemas.microsoft.com/office/drawing/2014/main" id="{958759E7-7CC6-E4A3-606E-22601EED3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942" y="1828800"/>
            <a:ext cx="2782887" cy="4173396"/>
          </a:xfrm>
          <a:prstGeom prst="rect">
            <a:avLst/>
          </a:prstGeom>
          <a:noFill/>
          <a:ln w="9525" cap="flat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7B4EEE4-A2F0-8899-D304-C2881604A1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173" y="6038466"/>
            <a:ext cx="7772400" cy="74022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</p:spPr>
      </p:pic>
    </p:spTree>
  </p:cSld>
  <p:clrMapOvr>
    <a:masterClrMapping/>
  </p:clrMapOvr>
  <p:transition spd="med">
    <p:push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56" name="Group 64">
            <a:extLst>
              <a:ext uri="{FF2B5EF4-FFF2-40B4-BE49-F238E27FC236}">
                <a16:creationId xmlns:a16="http://schemas.microsoft.com/office/drawing/2014/main" id="{ADE889DE-9BD1-F2A2-1F2D-41D6C208AB56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33793" name="Rectangle 1">
              <a:extLst>
                <a:ext uri="{FF2B5EF4-FFF2-40B4-BE49-F238E27FC236}">
                  <a16:creationId xmlns:a16="http://schemas.microsoft.com/office/drawing/2014/main" id="{9D1BF5AD-E0C2-B7B3-F264-CF5C32346C7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794" name="Rectangle 2">
              <a:extLst>
                <a:ext uri="{FF2B5EF4-FFF2-40B4-BE49-F238E27FC236}">
                  <a16:creationId xmlns:a16="http://schemas.microsoft.com/office/drawing/2014/main" id="{49ADDC6E-FB2F-ADD0-E19B-B5C39AAB9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795" name="Rectangle 3">
              <a:extLst>
                <a:ext uri="{FF2B5EF4-FFF2-40B4-BE49-F238E27FC236}">
                  <a16:creationId xmlns:a16="http://schemas.microsoft.com/office/drawing/2014/main" id="{120C974C-3691-14F6-18E3-F5335499B5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796" name="Rectangle 4">
              <a:extLst>
                <a:ext uri="{FF2B5EF4-FFF2-40B4-BE49-F238E27FC236}">
                  <a16:creationId xmlns:a16="http://schemas.microsoft.com/office/drawing/2014/main" id="{1D56C837-111E-6D6E-D3AB-C2C065D6E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797" name="Rectangle 5">
              <a:extLst>
                <a:ext uri="{FF2B5EF4-FFF2-40B4-BE49-F238E27FC236}">
                  <a16:creationId xmlns:a16="http://schemas.microsoft.com/office/drawing/2014/main" id="{F9132166-5C34-D11C-5FDF-AC17EE6B1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798" name="Rectangle 6">
              <a:extLst>
                <a:ext uri="{FF2B5EF4-FFF2-40B4-BE49-F238E27FC236}">
                  <a16:creationId xmlns:a16="http://schemas.microsoft.com/office/drawing/2014/main" id="{C1339CFA-45D8-88B5-CD79-C37247C44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799" name="Rectangle 7">
              <a:extLst>
                <a:ext uri="{FF2B5EF4-FFF2-40B4-BE49-F238E27FC236}">
                  <a16:creationId xmlns:a16="http://schemas.microsoft.com/office/drawing/2014/main" id="{E522EF2D-06A4-602C-EB02-0C67C7E62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00" name="Rectangle 8">
              <a:extLst>
                <a:ext uri="{FF2B5EF4-FFF2-40B4-BE49-F238E27FC236}">
                  <a16:creationId xmlns:a16="http://schemas.microsoft.com/office/drawing/2014/main" id="{2F5F932D-F332-ECF9-5604-BD22AC54D5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01" name="Rectangle 9">
              <a:extLst>
                <a:ext uri="{FF2B5EF4-FFF2-40B4-BE49-F238E27FC236}">
                  <a16:creationId xmlns:a16="http://schemas.microsoft.com/office/drawing/2014/main" id="{44C189AA-38A8-6F53-6122-35E83B9D0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02" name="Rectangle 10">
              <a:extLst>
                <a:ext uri="{FF2B5EF4-FFF2-40B4-BE49-F238E27FC236}">
                  <a16:creationId xmlns:a16="http://schemas.microsoft.com/office/drawing/2014/main" id="{544C840C-7F00-27C2-8182-E7F015F967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03" name="Rectangle 11">
              <a:extLst>
                <a:ext uri="{FF2B5EF4-FFF2-40B4-BE49-F238E27FC236}">
                  <a16:creationId xmlns:a16="http://schemas.microsoft.com/office/drawing/2014/main" id="{99544CA3-901B-B514-5BBB-F9D340885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04" name="Rectangle 12">
              <a:extLst>
                <a:ext uri="{FF2B5EF4-FFF2-40B4-BE49-F238E27FC236}">
                  <a16:creationId xmlns:a16="http://schemas.microsoft.com/office/drawing/2014/main" id="{B8BC3D28-7D7D-32ED-9F8E-6FAB96658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05" name="Rectangle 13">
              <a:extLst>
                <a:ext uri="{FF2B5EF4-FFF2-40B4-BE49-F238E27FC236}">
                  <a16:creationId xmlns:a16="http://schemas.microsoft.com/office/drawing/2014/main" id="{0FDB1C97-6AE2-D237-A291-2159778783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06" name="Rectangle 14">
              <a:extLst>
                <a:ext uri="{FF2B5EF4-FFF2-40B4-BE49-F238E27FC236}">
                  <a16:creationId xmlns:a16="http://schemas.microsoft.com/office/drawing/2014/main" id="{29DF41CC-0FE6-9D03-FD79-9D3B28DB59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07" name="Rectangle 15">
              <a:extLst>
                <a:ext uri="{FF2B5EF4-FFF2-40B4-BE49-F238E27FC236}">
                  <a16:creationId xmlns:a16="http://schemas.microsoft.com/office/drawing/2014/main" id="{1545B6D8-D5A0-4999-6941-18D0A7612E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08" name="Rectangle 16">
              <a:extLst>
                <a:ext uri="{FF2B5EF4-FFF2-40B4-BE49-F238E27FC236}">
                  <a16:creationId xmlns:a16="http://schemas.microsoft.com/office/drawing/2014/main" id="{73B917D9-67A4-0527-18BB-90690A884A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09" name="Rectangle 17">
              <a:extLst>
                <a:ext uri="{FF2B5EF4-FFF2-40B4-BE49-F238E27FC236}">
                  <a16:creationId xmlns:a16="http://schemas.microsoft.com/office/drawing/2014/main" id="{60783EF5-1CDB-649E-B5AD-1BDAFCD83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10" name="Rectangle 18">
              <a:extLst>
                <a:ext uri="{FF2B5EF4-FFF2-40B4-BE49-F238E27FC236}">
                  <a16:creationId xmlns:a16="http://schemas.microsoft.com/office/drawing/2014/main" id="{A36B2EAA-BEE6-C5B8-AD77-D754B2AC8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11" name="Rectangle 19">
              <a:extLst>
                <a:ext uri="{FF2B5EF4-FFF2-40B4-BE49-F238E27FC236}">
                  <a16:creationId xmlns:a16="http://schemas.microsoft.com/office/drawing/2014/main" id="{B007A37D-7EA9-4E4B-0E65-5B5F22EBE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12" name="Rectangle 20">
              <a:extLst>
                <a:ext uri="{FF2B5EF4-FFF2-40B4-BE49-F238E27FC236}">
                  <a16:creationId xmlns:a16="http://schemas.microsoft.com/office/drawing/2014/main" id="{A4DFBAE0-6DA2-85D7-536C-41AD3F318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13" name="Rectangle 21">
              <a:extLst>
                <a:ext uri="{FF2B5EF4-FFF2-40B4-BE49-F238E27FC236}">
                  <a16:creationId xmlns:a16="http://schemas.microsoft.com/office/drawing/2014/main" id="{E59790FD-1128-6932-D47E-FFB942F10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14" name="Rectangle 22">
              <a:extLst>
                <a:ext uri="{FF2B5EF4-FFF2-40B4-BE49-F238E27FC236}">
                  <a16:creationId xmlns:a16="http://schemas.microsoft.com/office/drawing/2014/main" id="{046BCFBB-1E1F-6787-D891-0227961F9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15" name="Rectangle 23">
              <a:extLst>
                <a:ext uri="{FF2B5EF4-FFF2-40B4-BE49-F238E27FC236}">
                  <a16:creationId xmlns:a16="http://schemas.microsoft.com/office/drawing/2014/main" id="{D0F84244-317D-C1A6-2DC0-A687B81019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16" name="Rectangle 24">
              <a:extLst>
                <a:ext uri="{FF2B5EF4-FFF2-40B4-BE49-F238E27FC236}">
                  <a16:creationId xmlns:a16="http://schemas.microsoft.com/office/drawing/2014/main" id="{5317256D-23ED-3EB4-62CB-4D8912F1BC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17" name="Rectangle 25">
              <a:extLst>
                <a:ext uri="{FF2B5EF4-FFF2-40B4-BE49-F238E27FC236}">
                  <a16:creationId xmlns:a16="http://schemas.microsoft.com/office/drawing/2014/main" id="{6C5D2410-3C82-6AC7-DF5C-79817EF07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18" name="Rectangle 26">
              <a:extLst>
                <a:ext uri="{FF2B5EF4-FFF2-40B4-BE49-F238E27FC236}">
                  <a16:creationId xmlns:a16="http://schemas.microsoft.com/office/drawing/2014/main" id="{54F89BD8-8281-929C-A561-787AA9D28A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19" name="Rectangle 27">
              <a:extLst>
                <a:ext uri="{FF2B5EF4-FFF2-40B4-BE49-F238E27FC236}">
                  <a16:creationId xmlns:a16="http://schemas.microsoft.com/office/drawing/2014/main" id="{B3B77915-CDB7-B840-B254-4F394EFD0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20" name="Rectangle 28">
              <a:extLst>
                <a:ext uri="{FF2B5EF4-FFF2-40B4-BE49-F238E27FC236}">
                  <a16:creationId xmlns:a16="http://schemas.microsoft.com/office/drawing/2014/main" id="{F97FEE1E-3E38-E5D5-0C1B-0484736014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21" name="Rectangle 29">
              <a:extLst>
                <a:ext uri="{FF2B5EF4-FFF2-40B4-BE49-F238E27FC236}">
                  <a16:creationId xmlns:a16="http://schemas.microsoft.com/office/drawing/2014/main" id="{5E4C2F69-93C5-B898-6CBB-68D80E485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22" name="Rectangle 30">
              <a:extLst>
                <a:ext uri="{FF2B5EF4-FFF2-40B4-BE49-F238E27FC236}">
                  <a16:creationId xmlns:a16="http://schemas.microsoft.com/office/drawing/2014/main" id="{258A9327-6ADC-4589-AF64-8A5A86647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23" name="Rectangle 31">
              <a:extLst>
                <a:ext uri="{FF2B5EF4-FFF2-40B4-BE49-F238E27FC236}">
                  <a16:creationId xmlns:a16="http://schemas.microsoft.com/office/drawing/2014/main" id="{D5B0391E-82BB-545D-647C-A685A7E68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24" name="Rectangle 32">
              <a:extLst>
                <a:ext uri="{FF2B5EF4-FFF2-40B4-BE49-F238E27FC236}">
                  <a16:creationId xmlns:a16="http://schemas.microsoft.com/office/drawing/2014/main" id="{6ABDE153-0151-D450-97CD-1638B2F32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25" name="Rectangle 33">
              <a:extLst>
                <a:ext uri="{FF2B5EF4-FFF2-40B4-BE49-F238E27FC236}">
                  <a16:creationId xmlns:a16="http://schemas.microsoft.com/office/drawing/2014/main" id="{A920031B-A353-7EFD-31C3-A31445882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26" name="Rectangle 34">
              <a:extLst>
                <a:ext uri="{FF2B5EF4-FFF2-40B4-BE49-F238E27FC236}">
                  <a16:creationId xmlns:a16="http://schemas.microsoft.com/office/drawing/2014/main" id="{7992633E-BB11-1E96-5689-F55AC0C67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27" name="Rectangle 35">
              <a:extLst>
                <a:ext uri="{FF2B5EF4-FFF2-40B4-BE49-F238E27FC236}">
                  <a16:creationId xmlns:a16="http://schemas.microsoft.com/office/drawing/2014/main" id="{989828D1-8CB1-4702-8EE2-A0BD5296A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28" name="Rectangle 36">
              <a:extLst>
                <a:ext uri="{FF2B5EF4-FFF2-40B4-BE49-F238E27FC236}">
                  <a16:creationId xmlns:a16="http://schemas.microsoft.com/office/drawing/2014/main" id="{6EF3FB7A-565B-AF6B-4AB3-E55DB8F74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29" name="Rectangle 37">
              <a:extLst>
                <a:ext uri="{FF2B5EF4-FFF2-40B4-BE49-F238E27FC236}">
                  <a16:creationId xmlns:a16="http://schemas.microsoft.com/office/drawing/2014/main" id="{02AB6414-044A-791F-4AC8-D4FEB7458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30" name="Rectangle 38">
              <a:extLst>
                <a:ext uri="{FF2B5EF4-FFF2-40B4-BE49-F238E27FC236}">
                  <a16:creationId xmlns:a16="http://schemas.microsoft.com/office/drawing/2014/main" id="{C344F449-255A-B0A3-5784-62E94F7F0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31" name="Rectangle 39">
              <a:extLst>
                <a:ext uri="{FF2B5EF4-FFF2-40B4-BE49-F238E27FC236}">
                  <a16:creationId xmlns:a16="http://schemas.microsoft.com/office/drawing/2014/main" id="{FFB93F25-6AE3-D0F5-DA8F-FF34052F9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32" name="Rectangle 40">
              <a:extLst>
                <a:ext uri="{FF2B5EF4-FFF2-40B4-BE49-F238E27FC236}">
                  <a16:creationId xmlns:a16="http://schemas.microsoft.com/office/drawing/2014/main" id="{E4EEDB39-0822-AF4A-98E4-20DC08D573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33" name="Rectangle 41">
              <a:extLst>
                <a:ext uri="{FF2B5EF4-FFF2-40B4-BE49-F238E27FC236}">
                  <a16:creationId xmlns:a16="http://schemas.microsoft.com/office/drawing/2014/main" id="{23945879-4AA0-B422-6BE8-2C5FF3A07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34" name="Rectangle 42">
              <a:extLst>
                <a:ext uri="{FF2B5EF4-FFF2-40B4-BE49-F238E27FC236}">
                  <a16:creationId xmlns:a16="http://schemas.microsoft.com/office/drawing/2014/main" id="{B440A1B0-3898-8FEC-65FA-618F95BC4E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35" name="Rectangle 43">
              <a:extLst>
                <a:ext uri="{FF2B5EF4-FFF2-40B4-BE49-F238E27FC236}">
                  <a16:creationId xmlns:a16="http://schemas.microsoft.com/office/drawing/2014/main" id="{C3E84150-01B5-F243-9606-724BE4E4D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36" name="Rectangle 44">
              <a:extLst>
                <a:ext uri="{FF2B5EF4-FFF2-40B4-BE49-F238E27FC236}">
                  <a16:creationId xmlns:a16="http://schemas.microsoft.com/office/drawing/2014/main" id="{1AC2F1CD-87DF-DCDB-7172-0DF21FF78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37" name="Rectangle 45">
              <a:extLst>
                <a:ext uri="{FF2B5EF4-FFF2-40B4-BE49-F238E27FC236}">
                  <a16:creationId xmlns:a16="http://schemas.microsoft.com/office/drawing/2014/main" id="{373A1F2D-32BF-396C-09B2-AC83615BC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38" name="Rectangle 46">
              <a:extLst>
                <a:ext uri="{FF2B5EF4-FFF2-40B4-BE49-F238E27FC236}">
                  <a16:creationId xmlns:a16="http://schemas.microsoft.com/office/drawing/2014/main" id="{6DF3DC80-D469-1EC9-4710-8FA27A4B4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39" name="Rectangle 47">
              <a:extLst>
                <a:ext uri="{FF2B5EF4-FFF2-40B4-BE49-F238E27FC236}">
                  <a16:creationId xmlns:a16="http://schemas.microsoft.com/office/drawing/2014/main" id="{AEF4C968-FA4D-9C65-8FFB-409EF2B72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40" name="Rectangle 48">
              <a:extLst>
                <a:ext uri="{FF2B5EF4-FFF2-40B4-BE49-F238E27FC236}">
                  <a16:creationId xmlns:a16="http://schemas.microsoft.com/office/drawing/2014/main" id="{89B6954D-DFF8-9877-7E6A-A2414C411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41" name="Rectangle 49">
              <a:extLst>
                <a:ext uri="{FF2B5EF4-FFF2-40B4-BE49-F238E27FC236}">
                  <a16:creationId xmlns:a16="http://schemas.microsoft.com/office/drawing/2014/main" id="{0D0DB1D1-16B5-FDAE-CF82-68B33B685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42" name="Rectangle 50">
              <a:extLst>
                <a:ext uri="{FF2B5EF4-FFF2-40B4-BE49-F238E27FC236}">
                  <a16:creationId xmlns:a16="http://schemas.microsoft.com/office/drawing/2014/main" id="{D3CB5147-54D6-FD4F-07F5-2C0731B32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43" name="Rectangle 51">
              <a:extLst>
                <a:ext uri="{FF2B5EF4-FFF2-40B4-BE49-F238E27FC236}">
                  <a16:creationId xmlns:a16="http://schemas.microsoft.com/office/drawing/2014/main" id="{D00A8096-9FB1-F40C-B29D-56721068C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44" name="Rectangle 52">
              <a:extLst>
                <a:ext uri="{FF2B5EF4-FFF2-40B4-BE49-F238E27FC236}">
                  <a16:creationId xmlns:a16="http://schemas.microsoft.com/office/drawing/2014/main" id="{333A88A7-4EA6-BD13-C423-EF1738493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45" name="Rectangle 53">
              <a:extLst>
                <a:ext uri="{FF2B5EF4-FFF2-40B4-BE49-F238E27FC236}">
                  <a16:creationId xmlns:a16="http://schemas.microsoft.com/office/drawing/2014/main" id="{D980C4D1-0985-7C4A-3A31-2AA9757D09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46" name="Rectangle 54">
              <a:extLst>
                <a:ext uri="{FF2B5EF4-FFF2-40B4-BE49-F238E27FC236}">
                  <a16:creationId xmlns:a16="http://schemas.microsoft.com/office/drawing/2014/main" id="{F28502C1-324F-B9F5-0313-3A06D5943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47" name="Rectangle 55">
              <a:extLst>
                <a:ext uri="{FF2B5EF4-FFF2-40B4-BE49-F238E27FC236}">
                  <a16:creationId xmlns:a16="http://schemas.microsoft.com/office/drawing/2014/main" id="{EE996F8C-43AC-9D82-F70F-0EAB3AA9C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48" name="Rectangle 56">
              <a:extLst>
                <a:ext uri="{FF2B5EF4-FFF2-40B4-BE49-F238E27FC236}">
                  <a16:creationId xmlns:a16="http://schemas.microsoft.com/office/drawing/2014/main" id="{F3782EEC-23F0-5960-F397-E954AB5D9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49" name="Rectangle 57">
              <a:extLst>
                <a:ext uri="{FF2B5EF4-FFF2-40B4-BE49-F238E27FC236}">
                  <a16:creationId xmlns:a16="http://schemas.microsoft.com/office/drawing/2014/main" id="{C6F091F6-25D2-9ABC-8687-5B9626C9C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50" name="Rectangle 58">
              <a:extLst>
                <a:ext uri="{FF2B5EF4-FFF2-40B4-BE49-F238E27FC236}">
                  <a16:creationId xmlns:a16="http://schemas.microsoft.com/office/drawing/2014/main" id="{7E995B6F-E92D-3551-D27C-2A5813D328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51" name="Rectangle 59">
              <a:extLst>
                <a:ext uri="{FF2B5EF4-FFF2-40B4-BE49-F238E27FC236}">
                  <a16:creationId xmlns:a16="http://schemas.microsoft.com/office/drawing/2014/main" id="{C7FC57B8-9530-59A4-BFF4-F03767913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52" name="Rectangle 60">
              <a:extLst>
                <a:ext uri="{FF2B5EF4-FFF2-40B4-BE49-F238E27FC236}">
                  <a16:creationId xmlns:a16="http://schemas.microsoft.com/office/drawing/2014/main" id="{1E153D6D-EDF7-6584-1C4F-7DBFE80171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53" name="Rectangle 61">
              <a:extLst>
                <a:ext uri="{FF2B5EF4-FFF2-40B4-BE49-F238E27FC236}">
                  <a16:creationId xmlns:a16="http://schemas.microsoft.com/office/drawing/2014/main" id="{2454B752-A809-1AF5-ADD2-1356FAED7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54" name="Rectangle 62">
              <a:extLst>
                <a:ext uri="{FF2B5EF4-FFF2-40B4-BE49-F238E27FC236}">
                  <a16:creationId xmlns:a16="http://schemas.microsoft.com/office/drawing/2014/main" id="{D3E42F30-F2C9-0BF0-6456-E8C3ABCE1B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855" name="Rectangle 63">
              <a:extLst>
                <a:ext uri="{FF2B5EF4-FFF2-40B4-BE49-F238E27FC236}">
                  <a16:creationId xmlns:a16="http://schemas.microsoft.com/office/drawing/2014/main" id="{996FF568-53A8-44B7-AC36-FC8857BEE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33857" name="Picture 65">
            <a:extLst>
              <a:ext uri="{FF2B5EF4-FFF2-40B4-BE49-F238E27FC236}">
                <a16:creationId xmlns:a16="http://schemas.microsoft.com/office/drawing/2014/main" id="{B3A452E3-4703-7792-BCBC-3DC531DE1A4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58" name="Rectangle 66">
            <a:extLst>
              <a:ext uri="{FF2B5EF4-FFF2-40B4-BE49-F238E27FC236}">
                <a16:creationId xmlns:a16="http://schemas.microsoft.com/office/drawing/2014/main" id="{7D31B9A3-B35F-36A1-8EA5-FE78D28B47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pPr algn="r"/>
            <a:r>
              <a:rPr lang="en-US" altLang="en-US" dirty="0"/>
              <a:t>Signal Pathways and Grass Seedlings</a:t>
            </a:r>
          </a:p>
        </p:txBody>
      </p:sp>
      <p:sp>
        <p:nvSpPr>
          <p:cNvPr id="33859" name="Rectangle 67">
            <a:extLst>
              <a:ext uri="{FF2B5EF4-FFF2-40B4-BE49-F238E27FC236}">
                <a16:creationId xmlns:a16="http://schemas.microsoft.com/office/drawing/2014/main" id="{150E9D64-BF02-00F6-8068-B63872351D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1500" y="1892300"/>
            <a:ext cx="8001000" cy="3543300"/>
          </a:xfrm>
          <a:ln/>
        </p:spPr>
        <p:txBody>
          <a:bodyPr rIns="132080"/>
          <a:lstStyle/>
          <a:p>
            <a:pPr marL="493713"/>
            <a:r>
              <a:rPr lang="en-US" altLang="en-US" sz="2800" dirty="0"/>
              <a:t>If illuminated from only one side, the plant will grow toward the stimulus.</a:t>
            </a:r>
          </a:p>
          <a:p>
            <a:pPr marL="493713"/>
            <a:r>
              <a:rPr lang="en-US" altLang="en-US" sz="2800" dirty="0"/>
              <a:t>This results from differential growth on the opposite side of the stimulus.</a:t>
            </a:r>
          </a:p>
        </p:txBody>
      </p:sp>
      <p:pic>
        <p:nvPicPr>
          <p:cNvPr id="33860" name="Picture 68">
            <a:extLst>
              <a:ext uri="{FF2B5EF4-FFF2-40B4-BE49-F238E27FC236}">
                <a16:creationId xmlns:a16="http://schemas.microsoft.com/office/drawing/2014/main" id="{689D0C3D-997B-0609-3256-85FC59D0D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394" y="3937211"/>
            <a:ext cx="5029200" cy="2892425"/>
          </a:xfrm>
          <a:prstGeom prst="rect">
            <a:avLst/>
          </a:prstGeom>
          <a:noFill/>
          <a:ln w="9525" cap="flat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80" name="Group 64">
            <a:extLst>
              <a:ext uri="{FF2B5EF4-FFF2-40B4-BE49-F238E27FC236}">
                <a16:creationId xmlns:a16="http://schemas.microsoft.com/office/drawing/2014/main" id="{6CC5F9C0-AA76-3530-93DB-9509937D69F1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34817" name="Rectangle 1">
              <a:extLst>
                <a:ext uri="{FF2B5EF4-FFF2-40B4-BE49-F238E27FC236}">
                  <a16:creationId xmlns:a16="http://schemas.microsoft.com/office/drawing/2014/main" id="{3EBB4989-1DAB-D282-C1E2-92493872697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18" name="Rectangle 2">
              <a:extLst>
                <a:ext uri="{FF2B5EF4-FFF2-40B4-BE49-F238E27FC236}">
                  <a16:creationId xmlns:a16="http://schemas.microsoft.com/office/drawing/2014/main" id="{867F6ECE-AE3C-E6C5-00B2-84A8BFDCE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19" name="Rectangle 3">
              <a:extLst>
                <a:ext uri="{FF2B5EF4-FFF2-40B4-BE49-F238E27FC236}">
                  <a16:creationId xmlns:a16="http://schemas.microsoft.com/office/drawing/2014/main" id="{B74F1CA6-E0A0-BEF9-61CD-A09EE3695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20" name="Rectangle 4">
              <a:extLst>
                <a:ext uri="{FF2B5EF4-FFF2-40B4-BE49-F238E27FC236}">
                  <a16:creationId xmlns:a16="http://schemas.microsoft.com/office/drawing/2014/main" id="{2A3C3DE5-5078-2286-CFD4-CC010C6BF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21" name="Rectangle 5">
              <a:extLst>
                <a:ext uri="{FF2B5EF4-FFF2-40B4-BE49-F238E27FC236}">
                  <a16:creationId xmlns:a16="http://schemas.microsoft.com/office/drawing/2014/main" id="{4E6B0633-6E0D-2936-017E-B26030B97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22" name="Rectangle 6">
              <a:extLst>
                <a:ext uri="{FF2B5EF4-FFF2-40B4-BE49-F238E27FC236}">
                  <a16:creationId xmlns:a16="http://schemas.microsoft.com/office/drawing/2014/main" id="{2A02259E-EB46-C9BC-7EA1-2E8C67227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23" name="Rectangle 7">
              <a:extLst>
                <a:ext uri="{FF2B5EF4-FFF2-40B4-BE49-F238E27FC236}">
                  <a16:creationId xmlns:a16="http://schemas.microsoft.com/office/drawing/2014/main" id="{DA7044AC-0931-ACC3-D25B-B1FCBB86F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24" name="Rectangle 8">
              <a:extLst>
                <a:ext uri="{FF2B5EF4-FFF2-40B4-BE49-F238E27FC236}">
                  <a16:creationId xmlns:a16="http://schemas.microsoft.com/office/drawing/2014/main" id="{F8A772DD-6687-EC46-E0EB-7E57C76801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25" name="Rectangle 9">
              <a:extLst>
                <a:ext uri="{FF2B5EF4-FFF2-40B4-BE49-F238E27FC236}">
                  <a16:creationId xmlns:a16="http://schemas.microsoft.com/office/drawing/2014/main" id="{DB40EC0E-E717-C348-70C7-ACD7A078E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26" name="Rectangle 10">
              <a:extLst>
                <a:ext uri="{FF2B5EF4-FFF2-40B4-BE49-F238E27FC236}">
                  <a16:creationId xmlns:a16="http://schemas.microsoft.com/office/drawing/2014/main" id="{A18C5D7A-F646-2C37-87AA-F9D8E2904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27" name="Rectangle 11">
              <a:extLst>
                <a:ext uri="{FF2B5EF4-FFF2-40B4-BE49-F238E27FC236}">
                  <a16:creationId xmlns:a16="http://schemas.microsoft.com/office/drawing/2014/main" id="{59486104-54F9-69CA-BB77-B55F762D9E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28" name="Rectangle 12">
              <a:extLst>
                <a:ext uri="{FF2B5EF4-FFF2-40B4-BE49-F238E27FC236}">
                  <a16:creationId xmlns:a16="http://schemas.microsoft.com/office/drawing/2014/main" id="{43E1C3C4-6901-12E1-6E52-5C2D8A0A2D8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29" name="Rectangle 13">
              <a:extLst>
                <a:ext uri="{FF2B5EF4-FFF2-40B4-BE49-F238E27FC236}">
                  <a16:creationId xmlns:a16="http://schemas.microsoft.com/office/drawing/2014/main" id="{091D910F-7BD7-DEFF-EB4D-140558849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30" name="Rectangle 14">
              <a:extLst>
                <a:ext uri="{FF2B5EF4-FFF2-40B4-BE49-F238E27FC236}">
                  <a16:creationId xmlns:a16="http://schemas.microsoft.com/office/drawing/2014/main" id="{2F73F667-1917-4F7E-5CA5-D956D5DED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31" name="Rectangle 15">
              <a:extLst>
                <a:ext uri="{FF2B5EF4-FFF2-40B4-BE49-F238E27FC236}">
                  <a16:creationId xmlns:a16="http://schemas.microsoft.com/office/drawing/2014/main" id="{4C077DB9-CA36-D5F9-CFE7-FDAA362EB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32" name="Rectangle 16">
              <a:extLst>
                <a:ext uri="{FF2B5EF4-FFF2-40B4-BE49-F238E27FC236}">
                  <a16:creationId xmlns:a16="http://schemas.microsoft.com/office/drawing/2014/main" id="{F14625E2-2D7D-EE7B-4FEC-2D7787513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33" name="Rectangle 17">
              <a:extLst>
                <a:ext uri="{FF2B5EF4-FFF2-40B4-BE49-F238E27FC236}">
                  <a16:creationId xmlns:a16="http://schemas.microsoft.com/office/drawing/2014/main" id="{2967C42A-6145-FBEE-E8E8-09263688B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34" name="Rectangle 18">
              <a:extLst>
                <a:ext uri="{FF2B5EF4-FFF2-40B4-BE49-F238E27FC236}">
                  <a16:creationId xmlns:a16="http://schemas.microsoft.com/office/drawing/2014/main" id="{2B609F8B-2D22-7F53-5CED-FE4D01CE20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35" name="Rectangle 19">
              <a:extLst>
                <a:ext uri="{FF2B5EF4-FFF2-40B4-BE49-F238E27FC236}">
                  <a16:creationId xmlns:a16="http://schemas.microsoft.com/office/drawing/2014/main" id="{414A4F34-D1C5-BEF6-8562-6975B6A55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36" name="Rectangle 20">
              <a:extLst>
                <a:ext uri="{FF2B5EF4-FFF2-40B4-BE49-F238E27FC236}">
                  <a16:creationId xmlns:a16="http://schemas.microsoft.com/office/drawing/2014/main" id="{D3E9D313-2CDE-A366-5957-293DEFEF9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37" name="Rectangle 21">
              <a:extLst>
                <a:ext uri="{FF2B5EF4-FFF2-40B4-BE49-F238E27FC236}">
                  <a16:creationId xmlns:a16="http://schemas.microsoft.com/office/drawing/2014/main" id="{5850D440-9ACE-40F9-B165-3824BA8670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38" name="Rectangle 22">
              <a:extLst>
                <a:ext uri="{FF2B5EF4-FFF2-40B4-BE49-F238E27FC236}">
                  <a16:creationId xmlns:a16="http://schemas.microsoft.com/office/drawing/2014/main" id="{CD91657E-3549-AB41-A7BC-C79C35200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39" name="Rectangle 23">
              <a:extLst>
                <a:ext uri="{FF2B5EF4-FFF2-40B4-BE49-F238E27FC236}">
                  <a16:creationId xmlns:a16="http://schemas.microsoft.com/office/drawing/2014/main" id="{C13B8AD0-5FF4-EEAA-1985-612DB26EA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40" name="Rectangle 24">
              <a:extLst>
                <a:ext uri="{FF2B5EF4-FFF2-40B4-BE49-F238E27FC236}">
                  <a16:creationId xmlns:a16="http://schemas.microsoft.com/office/drawing/2014/main" id="{0C6B6B95-13AD-E0FA-8F35-6729EFF0F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41" name="Rectangle 25">
              <a:extLst>
                <a:ext uri="{FF2B5EF4-FFF2-40B4-BE49-F238E27FC236}">
                  <a16:creationId xmlns:a16="http://schemas.microsoft.com/office/drawing/2014/main" id="{F63F60BB-A50F-7E5A-52AF-72A142A54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42" name="Rectangle 26">
              <a:extLst>
                <a:ext uri="{FF2B5EF4-FFF2-40B4-BE49-F238E27FC236}">
                  <a16:creationId xmlns:a16="http://schemas.microsoft.com/office/drawing/2014/main" id="{B6D74BAF-22B0-2C73-8D9B-4E031FEA9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43" name="Rectangle 27">
              <a:extLst>
                <a:ext uri="{FF2B5EF4-FFF2-40B4-BE49-F238E27FC236}">
                  <a16:creationId xmlns:a16="http://schemas.microsoft.com/office/drawing/2014/main" id="{B3FD908D-3FCA-7A29-9025-38BB3F4AD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44" name="Rectangle 28">
              <a:extLst>
                <a:ext uri="{FF2B5EF4-FFF2-40B4-BE49-F238E27FC236}">
                  <a16:creationId xmlns:a16="http://schemas.microsoft.com/office/drawing/2014/main" id="{1F74686A-9F8B-22FF-75A1-12287D4D0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45" name="Rectangle 29">
              <a:extLst>
                <a:ext uri="{FF2B5EF4-FFF2-40B4-BE49-F238E27FC236}">
                  <a16:creationId xmlns:a16="http://schemas.microsoft.com/office/drawing/2014/main" id="{C553C10D-3BC1-0E7F-3606-91F0AA489D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46" name="Rectangle 30">
              <a:extLst>
                <a:ext uri="{FF2B5EF4-FFF2-40B4-BE49-F238E27FC236}">
                  <a16:creationId xmlns:a16="http://schemas.microsoft.com/office/drawing/2014/main" id="{B8F742F5-0931-4112-B68C-CC644837D4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47" name="Rectangle 31">
              <a:extLst>
                <a:ext uri="{FF2B5EF4-FFF2-40B4-BE49-F238E27FC236}">
                  <a16:creationId xmlns:a16="http://schemas.microsoft.com/office/drawing/2014/main" id="{EB981432-43CE-55AE-EF75-743358B734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48" name="Rectangle 32">
              <a:extLst>
                <a:ext uri="{FF2B5EF4-FFF2-40B4-BE49-F238E27FC236}">
                  <a16:creationId xmlns:a16="http://schemas.microsoft.com/office/drawing/2014/main" id="{7CF62D41-8375-FB2A-D805-0DB2B56FC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49" name="Rectangle 33">
              <a:extLst>
                <a:ext uri="{FF2B5EF4-FFF2-40B4-BE49-F238E27FC236}">
                  <a16:creationId xmlns:a16="http://schemas.microsoft.com/office/drawing/2014/main" id="{6729E61A-9E5F-BFA0-2C32-258E90A69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50" name="Rectangle 34">
              <a:extLst>
                <a:ext uri="{FF2B5EF4-FFF2-40B4-BE49-F238E27FC236}">
                  <a16:creationId xmlns:a16="http://schemas.microsoft.com/office/drawing/2014/main" id="{72C19365-7FE2-3C19-805B-2630DB3AC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51" name="Rectangle 35">
              <a:extLst>
                <a:ext uri="{FF2B5EF4-FFF2-40B4-BE49-F238E27FC236}">
                  <a16:creationId xmlns:a16="http://schemas.microsoft.com/office/drawing/2014/main" id="{057B298E-2EDD-FD65-F0EC-B564D3F75E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52" name="Rectangle 36">
              <a:extLst>
                <a:ext uri="{FF2B5EF4-FFF2-40B4-BE49-F238E27FC236}">
                  <a16:creationId xmlns:a16="http://schemas.microsoft.com/office/drawing/2014/main" id="{5E3A260C-B9E7-3DF2-05BF-E0DF390F6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53" name="Rectangle 37">
              <a:extLst>
                <a:ext uri="{FF2B5EF4-FFF2-40B4-BE49-F238E27FC236}">
                  <a16:creationId xmlns:a16="http://schemas.microsoft.com/office/drawing/2014/main" id="{573E8FA8-9004-4755-F0D0-C09F11AF2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54" name="Rectangle 38">
              <a:extLst>
                <a:ext uri="{FF2B5EF4-FFF2-40B4-BE49-F238E27FC236}">
                  <a16:creationId xmlns:a16="http://schemas.microsoft.com/office/drawing/2014/main" id="{F1A5A75C-4B8B-B6A4-9030-84F4E3E5D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55" name="Rectangle 39">
              <a:extLst>
                <a:ext uri="{FF2B5EF4-FFF2-40B4-BE49-F238E27FC236}">
                  <a16:creationId xmlns:a16="http://schemas.microsoft.com/office/drawing/2014/main" id="{F8860EDA-ADFE-09F2-4379-F8BE66AA94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56" name="Rectangle 40">
              <a:extLst>
                <a:ext uri="{FF2B5EF4-FFF2-40B4-BE49-F238E27FC236}">
                  <a16:creationId xmlns:a16="http://schemas.microsoft.com/office/drawing/2014/main" id="{B432DE9C-E623-B6A8-3B1E-4333AB097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57" name="Rectangle 41">
              <a:extLst>
                <a:ext uri="{FF2B5EF4-FFF2-40B4-BE49-F238E27FC236}">
                  <a16:creationId xmlns:a16="http://schemas.microsoft.com/office/drawing/2014/main" id="{47C2046C-D7AB-322A-5BBD-37DEDFC80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58" name="Rectangle 42">
              <a:extLst>
                <a:ext uri="{FF2B5EF4-FFF2-40B4-BE49-F238E27FC236}">
                  <a16:creationId xmlns:a16="http://schemas.microsoft.com/office/drawing/2014/main" id="{39CEFF06-A589-E0AD-DEA7-85C63BFAB8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59" name="Rectangle 43">
              <a:extLst>
                <a:ext uri="{FF2B5EF4-FFF2-40B4-BE49-F238E27FC236}">
                  <a16:creationId xmlns:a16="http://schemas.microsoft.com/office/drawing/2014/main" id="{DA0FECCC-B983-CCE6-DB2F-022633C56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60" name="Rectangle 44">
              <a:extLst>
                <a:ext uri="{FF2B5EF4-FFF2-40B4-BE49-F238E27FC236}">
                  <a16:creationId xmlns:a16="http://schemas.microsoft.com/office/drawing/2014/main" id="{A0737794-E110-DB32-4059-15ACE2D202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61" name="Rectangle 45">
              <a:extLst>
                <a:ext uri="{FF2B5EF4-FFF2-40B4-BE49-F238E27FC236}">
                  <a16:creationId xmlns:a16="http://schemas.microsoft.com/office/drawing/2014/main" id="{CAAA2068-104D-638F-9DC3-A7E2DB5491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62" name="Rectangle 46">
              <a:extLst>
                <a:ext uri="{FF2B5EF4-FFF2-40B4-BE49-F238E27FC236}">
                  <a16:creationId xmlns:a16="http://schemas.microsoft.com/office/drawing/2014/main" id="{B874477C-6D18-5BFD-7A0A-A672966B8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63" name="Rectangle 47">
              <a:extLst>
                <a:ext uri="{FF2B5EF4-FFF2-40B4-BE49-F238E27FC236}">
                  <a16:creationId xmlns:a16="http://schemas.microsoft.com/office/drawing/2014/main" id="{C6C6B164-7F0B-6BF9-EE96-E0B2297B78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64" name="Rectangle 48">
              <a:extLst>
                <a:ext uri="{FF2B5EF4-FFF2-40B4-BE49-F238E27FC236}">
                  <a16:creationId xmlns:a16="http://schemas.microsoft.com/office/drawing/2014/main" id="{D00C07EE-0795-191A-A658-E3B52A4E2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65" name="Rectangle 49">
              <a:extLst>
                <a:ext uri="{FF2B5EF4-FFF2-40B4-BE49-F238E27FC236}">
                  <a16:creationId xmlns:a16="http://schemas.microsoft.com/office/drawing/2014/main" id="{A370A03A-0970-C250-BF62-EBF0983C4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66" name="Rectangle 50">
              <a:extLst>
                <a:ext uri="{FF2B5EF4-FFF2-40B4-BE49-F238E27FC236}">
                  <a16:creationId xmlns:a16="http://schemas.microsoft.com/office/drawing/2014/main" id="{9CF02A1B-BC6F-CA0F-B1D9-9629F9FBD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67" name="Rectangle 51">
              <a:extLst>
                <a:ext uri="{FF2B5EF4-FFF2-40B4-BE49-F238E27FC236}">
                  <a16:creationId xmlns:a16="http://schemas.microsoft.com/office/drawing/2014/main" id="{59125CA5-28A3-6F4E-E38F-C78232A5D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68" name="Rectangle 52">
              <a:extLst>
                <a:ext uri="{FF2B5EF4-FFF2-40B4-BE49-F238E27FC236}">
                  <a16:creationId xmlns:a16="http://schemas.microsoft.com/office/drawing/2014/main" id="{844BC6D6-8C94-C52C-6C51-69B3727E8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69" name="Rectangle 53">
              <a:extLst>
                <a:ext uri="{FF2B5EF4-FFF2-40B4-BE49-F238E27FC236}">
                  <a16:creationId xmlns:a16="http://schemas.microsoft.com/office/drawing/2014/main" id="{B3D579F9-F9E9-0A48-D36C-2A3568460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70" name="Rectangle 54">
              <a:extLst>
                <a:ext uri="{FF2B5EF4-FFF2-40B4-BE49-F238E27FC236}">
                  <a16:creationId xmlns:a16="http://schemas.microsoft.com/office/drawing/2014/main" id="{867C7136-437A-BF70-20F6-1C9719B5A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71" name="Rectangle 55">
              <a:extLst>
                <a:ext uri="{FF2B5EF4-FFF2-40B4-BE49-F238E27FC236}">
                  <a16:creationId xmlns:a16="http://schemas.microsoft.com/office/drawing/2014/main" id="{70A2ED7B-2B1F-DB22-B098-7585187DE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72" name="Rectangle 56">
              <a:extLst>
                <a:ext uri="{FF2B5EF4-FFF2-40B4-BE49-F238E27FC236}">
                  <a16:creationId xmlns:a16="http://schemas.microsoft.com/office/drawing/2014/main" id="{EE18C56B-443A-3FED-1AAD-2E48B1568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73" name="Rectangle 57">
              <a:extLst>
                <a:ext uri="{FF2B5EF4-FFF2-40B4-BE49-F238E27FC236}">
                  <a16:creationId xmlns:a16="http://schemas.microsoft.com/office/drawing/2014/main" id="{6A1BA816-26FE-A854-EB7D-003189017A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74" name="Rectangle 58">
              <a:extLst>
                <a:ext uri="{FF2B5EF4-FFF2-40B4-BE49-F238E27FC236}">
                  <a16:creationId xmlns:a16="http://schemas.microsoft.com/office/drawing/2014/main" id="{1AC1B99E-8CC3-26A7-43D4-6463CCC7F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75" name="Rectangle 59">
              <a:extLst>
                <a:ext uri="{FF2B5EF4-FFF2-40B4-BE49-F238E27FC236}">
                  <a16:creationId xmlns:a16="http://schemas.microsoft.com/office/drawing/2014/main" id="{F5868CBA-B46E-0980-AA9F-B772A0F3D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76" name="Rectangle 60">
              <a:extLst>
                <a:ext uri="{FF2B5EF4-FFF2-40B4-BE49-F238E27FC236}">
                  <a16:creationId xmlns:a16="http://schemas.microsoft.com/office/drawing/2014/main" id="{CE364887-DC3E-A4D0-A424-9C890A13C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77" name="Rectangle 61">
              <a:extLst>
                <a:ext uri="{FF2B5EF4-FFF2-40B4-BE49-F238E27FC236}">
                  <a16:creationId xmlns:a16="http://schemas.microsoft.com/office/drawing/2014/main" id="{2A302178-A18B-A6FF-6A95-3A7D4CDE6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78" name="Rectangle 62">
              <a:extLst>
                <a:ext uri="{FF2B5EF4-FFF2-40B4-BE49-F238E27FC236}">
                  <a16:creationId xmlns:a16="http://schemas.microsoft.com/office/drawing/2014/main" id="{354F563B-F6F6-B195-C6E6-67F3DEF14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79" name="Rectangle 63">
              <a:extLst>
                <a:ext uri="{FF2B5EF4-FFF2-40B4-BE49-F238E27FC236}">
                  <a16:creationId xmlns:a16="http://schemas.microsoft.com/office/drawing/2014/main" id="{D6F49330-C0E3-360F-A1B6-9F589510C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34881" name="Picture 65">
            <a:extLst>
              <a:ext uri="{FF2B5EF4-FFF2-40B4-BE49-F238E27FC236}">
                <a16:creationId xmlns:a16="http://schemas.microsoft.com/office/drawing/2014/main" id="{846A7610-35C4-B186-6003-42B9D780C758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82" name="Rectangle 66">
            <a:extLst>
              <a:ext uri="{FF2B5EF4-FFF2-40B4-BE49-F238E27FC236}">
                <a16:creationId xmlns:a16="http://schemas.microsoft.com/office/drawing/2014/main" id="{6D1E3185-C93B-7B7E-02A3-6D0DB4DC3A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altLang="en-US"/>
              <a:t>The Darwins’ Experiments</a:t>
            </a:r>
          </a:p>
        </p:txBody>
      </p:sp>
      <p:sp>
        <p:nvSpPr>
          <p:cNvPr id="34883" name="Rectangle 67">
            <a:extLst>
              <a:ext uri="{FF2B5EF4-FFF2-40B4-BE49-F238E27FC236}">
                <a16:creationId xmlns:a16="http://schemas.microsoft.com/office/drawing/2014/main" id="{6D3166E9-C7A4-98EB-A6A6-5141003C1B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pPr marL="493713"/>
            <a:r>
              <a:rPr lang="en-US" altLang="en-US" dirty="0"/>
              <a:t>Observations:</a:t>
            </a:r>
          </a:p>
          <a:p>
            <a:pPr marL="958850" lvl="1">
              <a:lnSpc>
                <a:spcPct val="110000"/>
              </a:lnSpc>
            </a:pPr>
            <a:r>
              <a:rPr lang="en-US" altLang="en-US" dirty="0"/>
              <a:t>Plants will only bend toward the light source if the coleoptile is present—no tip, no curve.</a:t>
            </a:r>
          </a:p>
          <a:p>
            <a:pPr marL="958850" lvl="1"/>
            <a:r>
              <a:rPr lang="en-US" altLang="en-US" dirty="0"/>
              <a:t>Covering the tip with an opaque cap prevents curving.</a:t>
            </a:r>
          </a:p>
          <a:p>
            <a:pPr marL="958850" lvl="1"/>
            <a:r>
              <a:rPr lang="en-US" altLang="en-US" dirty="0"/>
              <a:t>Covering the tip with a transparent cap or placing a cover below </a:t>
            </a:r>
            <a:r>
              <a:rPr lang="en-US" altLang="en-US"/>
              <a:t>the tip—curving.</a:t>
            </a:r>
            <a:endParaRPr lang="en-US" altLang="en-US" dirty="0"/>
          </a:p>
        </p:txBody>
      </p:sp>
    </p:spTree>
  </p:cSld>
  <p:clrMapOvr>
    <a:masterClrMapping/>
  </p:clrMapOvr>
  <p:transition spd="med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>
            <a:extLst>
              <a:ext uri="{FF2B5EF4-FFF2-40B4-BE49-F238E27FC236}">
                <a16:creationId xmlns:a16="http://schemas.microsoft.com/office/drawing/2014/main" id="{D4296EC9-815C-1B6F-8087-A71A304350A4}"/>
              </a:ext>
            </a:extLst>
          </p:cNvPr>
          <p:cNvSpPr>
            <a:spLocks noGrp="1" noChangeArrowheads="1"/>
          </p:cNvSpPr>
          <p:nvPr>
            <p:ph/>
          </p:nvPr>
        </p:nvSpPr>
        <p:spPr>
          <a:xfrm>
            <a:off x="685800" y="609600"/>
            <a:ext cx="7772400" cy="54864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bIns="45720" anchor="t"/>
          <a:lstStyle/>
          <a:p>
            <a:endParaRPr lang="en-US"/>
          </a:p>
        </p:txBody>
      </p:sp>
      <p:pic>
        <p:nvPicPr>
          <p:cNvPr id="37890" name="Picture 2">
            <a:extLst>
              <a:ext uri="{FF2B5EF4-FFF2-40B4-BE49-F238E27FC236}">
                <a16:creationId xmlns:a16="http://schemas.microsoft.com/office/drawing/2014/main" id="{721B50FC-DC66-B454-B363-350DC458000F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1300"/>
            <a:ext cx="9144000" cy="637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push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76" name="Group 64">
            <a:extLst>
              <a:ext uri="{FF2B5EF4-FFF2-40B4-BE49-F238E27FC236}">
                <a16:creationId xmlns:a16="http://schemas.microsoft.com/office/drawing/2014/main" id="{4EF6985E-1531-15FA-469F-912211947471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38913" name="Rectangle 1">
              <a:extLst>
                <a:ext uri="{FF2B5EF4-FFF2-40B4-BE49-F238E27FC236}">
                  <a16:creationId xmlns:a16="http://schemas.microsoft.com/office/drawing/2014/main" id="{FD21BBEE-CDEF-2BCE-916B-2686CFE6F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14" name="Rectangle 2">
              <a:extLst>
                <a:ext uri="{FF2B5EF4-FFF2-40B4-BE49-F238E27FC236}">
                  <a16:creationId xmlns:a16="http://schemas.microsoft.com/office/drawing/2014/main" id="{750ACADD-3DF4-410E-C644-646A0DCB0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15" name="Rectangle 3">
              <a:extLst>
                <a:ext uri="{FF2B5EF4-FFF2-40B4-BE49-F238E27FC236}">
                  <a16:creationId xmlns:a16="http://schemas.microsoft.com/office/drawing/2014/main" id="{E3EC0ADE-5B2E-C096-5C9F-52255A659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16" name="Rectangle 4">
              <a:extLst>
                <a:ext uri="{FF2B5EF4-FFF2-40B4-BE49-F238E27FC236}">
                  <a16:creationId xmlns:a16="http://schemas.microsoft.com/office/drawing/2014/main" id="{A71A8E2F-91F3-707D-159A-9B84F8668E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17" name="Rectangle 5">
              <a:extLst>
                <a:ext uri="{FF2B5EF4-FFF2-40B4-BE49-F238E27FC236}">
                  <a16:creationId xmlns:a16="http://schemas.microsoft.com/office/drawing/2014/main" id="{55F259E4-40DF-AEE0-61B2-07F599D27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18" name="Rectangle 6">
              <a:extLst>
                <a:ext uri="{FF2B5EF4-FFF2-40B4-BE49-F238E27FC236}">
                  <a16:creationId xmlns:a16="http://schemas.microsoft.com/office/drawing/2014/main" id="{7E1E0947-094B-840F-4D40-A54DE5B65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19" name="Rectangle 7">
              <a:extLst>
                <a:ext uri="{FF2B5EF4-FFF2-40B4-BE49-F238E27FC236}">
                  <a16:creationId xmlns:a16="http://schemas.microsoft.com/office/drawing/2014/main" id="{ED0A3B73-EDCA-BD9C-8DD0-8D39BBFE2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20" name="Rectangle 8">
              <a:extLst>
                <a:ext uri="{FF2B5EF4-FFF2-40B4-BE49-F238E27FC236}">
                  <a16:creationId xmlns:a16="http://schemas.microsoft.com/office/drawing/2014/main" id="{F40EE2FB-CEB9-6BA2-C4A0-58F3E648A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21" name="Rectangle 9">
              <a:extLst>
                <a:ext uri="{FF2B5EF4-FFF2-40B4-BE49-F238E27FC236}">
                  <a16:creationId xmlns:a16="http://schemas.microsoft.com/office/drawing/2014/main" id="{C8BE1C55-5896-6CC0-1468-5303D2011E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22" name="Rectangle 10">
              <a:extLst>
                <a:ext uri="{FF2B5EF4-FFF2-40B4-BE49-F238E27FC236}">
                  <a16:creationId xmlns:a16="http://schemas.microsoft.com/office/drawing/2014/main" id="{0C3F434D-9875-F917-B2A8-E606446F3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23" name="Rectangle 11">
              <a:extLst>
                <a:ext uri="{FF2B5EF4-FFF2-40B4-BE49-F238E27FC236}">
                  <a16:creationId xmlns:a16="http://schemas.microsoft.com/office/drawing/2014/main" id="{527A15F2-103E-99BE-3C70-25B54D687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24" name="Rectangle 12">
              <a:extLst>
                <a:ext uri="{FF2B5EF4-FFF2-40B4-BE49-F238E27FC236}">
                  <a16:creationId xmlns:a16="http://schemas.microsoft.com/office/drawing/2014/main" id="{219AF9EC-D561-6F07-30F4-E37AA66854C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25" name="Rectangle 13">
              <a:extLst>
                <a:ext uri="{FF2B5EF4-FFF2-40B4-BE49-F238E27FC236}">
                  <a16:creationId xmlns:a16="http://schemas.microsoft.com/office/drawing/2014/main" id="{037455BA-537B-52C9-EC46-F5822A95C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26" name="Rectangle 14">
              <a:extLst>
                <a:ext uri="{FF2B5EF4-FFF2-40B4-BE49-F238E27FC236}">
                  <a16:creationId xmlns:a16="http://schemas.microsoft.com/office/drawing/2014/main" id="{15553406-DC62-157B-6A13-C3DFB7618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27" name="Rectangle 15">
              <a:extLst>
                <a:ext uri="{FF2B5EF4-FFF2-40B4-BE49-F238E27FC236}">
                  <a16:creationId xmlns:a16="http://schemas.microsoft.com/office/drawing/2014/main" id="{83A82C4E-BA00-AFCB-B818-A8611A026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28" name="Rectangle 16">
              <a:extLst>
                <a:ext uri="{FF2B5EF4-FFF2-40B4-BE49-F238E27FC236}">
                  <a16:creationId xmlns:a16="http://schemas.microsoft.com/office/drawing/2014/main" id="{766F2B2A-E967-3478-B47F-3B1A04685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29" name="Rectangle 17">
              <a:extLst>
                <a:ext uri="{FF2B5EF4-FFF2-40B4-BE49-F238E27FC236}">
                  <a16:creationId xmlns:a16="http://schemas.microsoft.com/office/drawing/2014/main" id="{1A8AB10D-B9FB-9821-C529-CA75E7D4C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30" name="Rectangle 18">
              <a:extLst>
                <a:ext uri="{FF2B5EF4-FFF2-40B4-BE49-F238E27FC236}">
                  <a16:creationId xmlns:a16="http://schemas.microsoft.com/office/drawing/2014/main" id="{D252A69D-FF45-AE0E-0797-90AA911DF6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31" name="Rectangle 19">
              <a:extLst>
                <a:ext uri="{FF2B5EF4-FFF2-40B4-BE49-F238E27FC236}">
                  <a16:creationId xmlns:a16="http://schemas.microsoft.com/office/drawing/2014/main" id="{1D50A90A-3D52-08E5-06C1-31C3EA753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32" name="Rectangle 20">
              <a:extLst>
                <a:ext uri="{FF2B5EF4-FFF2-40B4-BE49-F238E27FC236}">
                  <a16:creationId xmlns:a16="http://schemas.microsoft.com/office/drawing/2014/main" id="{4A7BBB69-0673-7AC7-4FC3-803EA5E85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33" name="Rectangle 21">
              <a:extLst>
                <a:ext uri="{FF2B5EF4-FFF2-40B4-BE49-F238E27FC236}">
                  <a16:creationId xmlns:a16="http://schemas.microsoft.com/office/drawing/2014/main" id="{3DDF8FFD-8C67-DDF4-ADE8-9F1E0755E4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34" name="Rectangle 22">
              <a:extLst>
                <a:ext uri="{FF2B5EF4-FFF2-40B4-BE49-F238E27FC236}">
                  <a16:creationId xmlns:a16="http://schemas.microsoft.com/office/drawing/2014/main" id="{3E9C55AB-E6FE-0072-6F4D-75875221B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35" name="Rectangle 23">
              <a:extLst>
                <a:ext uri="{FF2B5EF4-FFF2-40B4-BE49-F238E27FC236}">
                  <a16:creationId xmlns:a16="http://schemas.microsoft.com/office/drawing/2014/main" id="{14F26BCA-E226-8558-ADE2-5C22BDB9A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36" name="Rectangle 24">
              <a:extLst>
                <a:ext uri="{FF2B5EF4-FFF2-40B4-BE49-F238E27FC236}">
                  <a16:creationId xmlns:a16="http://schemas.microsoft.com/office/drawing/2014/main" id="{21016F44-3E48-F3B2-BBC5-85F11DE34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37" name="Rectangle 25">
              <a:extLst>
                <a:ext uri="{FF2B5EF4-FFF2-40B4-BE49-F238E27FC236}">
                  <a16:creationId xmlns:a16="http://schemas.microsoft.com/office/drawing/2014/main" id="{8920D4A0-F773-B7C5-F8F1-8669D18AC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38" name="Rectangle 26">
              <a:extLst>
                <a:ext uri="{FF2B5EF4-FFF2-40B4-BE49-F238E27FC236}">
                  <a16:creationId xmlns:a16="http://schemas.microsoft.com/office/drawing/2014/main" id="{7DFF8D6C-3A5B-B89E-BCD2-AC1F20673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39" name="Rectangle 27">
              <a:extLst>
                <a:ext uri="{FF2B5EF4-FFF2-40B4-BE49-F238E27FC236}">
                  <a16:creationId xmlns:a16="http://schemas.microsoft.com/office/drawing/2014/main" id="{E07A48D0-55AE-432D-6AB7-3087F74FD1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40" name="Rectangle 28">
              <a:extLst>
                <a:ext uri="{FF2B5EF4-FFF2-40B4-BE49-F238E27FC236}">
                  <a16:creationId xmlns:a16="http://schemas.microsoft.com/office/drawing/2014/main" id="{6B8EE0FB-4C08-FAA9-544A-C0A1DF014F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41" name="Rectangle 29">
              <a:extLst>
                <a:ext uri="{FF2B5EF4-FFF2-40B4-BE49-F238E27FC236}">
                  <a16:creationId xmlns:a16="http://schemas.microsoft.com/office/drawing/2014/main" id="{5DECF7E6-403C-3652-6ABB-AE5FD6D52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42" name="Rectangle 30">
              <a:extLst>
                <a:ext uri="{FF2B5EF4-FFF2-40B4-BE49-F238E27FC236}">
                  <a16:creationId xmlns:a16="http://schemas.microsoft.com/office/drawing/2014/main" id="{24774DD2-16B9-757D-CE9E-5ACD6077F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43" name="Rectangle 31">
              <a:extLst>
                <a:ext uri="{FF2B5EF4-FFF2-40B4-BE49-F238E27FC236}">
                  <a16:creationId xmlns:a16="http://schemas.microsoft.com/office/drawing/2014/main" id="{9D48724D-9BF1-F454-59BF-EA4843D50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44" name="Rectangle 32">
              <a:extLst>
                <a:ext uri="{FF2B5EF4-FFF2-40B4-BE49-F238E27FC236}">
                  <a16:creationId xmlns:a16="http://schemas.microsoft.com/office/drawing/2014/main" id="{82291504-F6F5-BEE3-5ABB-4264DBE8E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45" name="Rectangle 33">
              <a:extLst>
                <a:ext uri="{FF2B5EF4-FFF2-40B4-BE49-F238E27FC236}">
                  <a16:creationId xmlns:a16="http://schemas.microsoft.com/office/drawing/2014/main" id="{EF1F6958-C70D-4857-93AC-A562A4359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46" name="Rectangle 34">
              <a:extLst>
                <a:ext uri="{FF2B5EF4-FFF2-40B4-BE49-F238E27FC236}">
                  <a16:creationId xmlns:a16="http://schemas.microsoft.com/office/drawing/2014/main" id="{32CBD7D2-32C3-095B-EB36-DD8962F9B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47" name="Rectangle 35">
              <a:extLst>
                <a:ext uri="{FF2B5EF4-FFF2-40B4-BE49-F238E27FC236}">
                  <a16:creationId xmlns:a16="http://schemas.microsoft.com/office/drawing/2014/main" id="{CDA885F1-FF0B-AF7E-26BA-3A4940E5C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48" name="Rectangle 36">
              <a:extLst>
                <a:ext uri="{FF2B5EF4-FFF2-40B4-BE49-F238E27FC236}">
                  <a16:creationId xmlns:a16="http://schemas.microsoft.com/office/drawing/2014/main" id="{59E42C28-2AFE-6348-7817-A7BC7C21E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49" name="Rectangle 37">
              <a:extLst>
                <a:ext uri="{FF2B5EF4-FFF2-40B4-BE49-F238E27FC236}">
                  <a16:creationId xmlns:a16="http://schemas.microsoft.com/office/drawing/2014/main" id="{601E5C02-118C-E023-8A5D-3781334AEC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50" name="Rectangle 38">
              <a:extLst>
                <a:ext uri="{FF2B5EF4-FFF2-40B4-BE49-F238E27FC236}">
                  <a16:creationId xmlns:a16="http://schemas.microsoft.com/office/drawing/2014/main" id="{60EAC5EE-9EB0-9A78-565C-A87CA222E7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51" name="Rectangle 39">
              <a:extLst>
                <a:ext uri="{FF2B5EF4-FFF2-40B4-BE49-F238E27FC236}">
                  <a16:creationId xmlns:a16="http://schemas.microsoft.com/office/drawing/2014/main" id="{5B56F3C8-0545-4EC5-AB0E-A90F94BD4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52" name="Rectangle 40">
              <a:extLst>
                <a:ext uri="{FF2B5EF4-FFF2-40B4-BE49-F238E27FC236}">
                  <a16:creationId xmlns:a16="http://schemas.microsoft.com/office/drawing/2014/main" id="{06C0C90B-8DB0-8C1D-51CC-BAE646CFB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53" name="Rectangle 41">
              <a:extLst>
                <a:ext uri="{FF2B5EF4-FFF2-40B4-BE49-F238E27FC236}">
                  <a16:creationId xmlns:a16="http://schemas.microsoft.com/office/drawing/2014/main" id="{55753A17-1DC6-7114-AA34-E16D37A4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54" name="Rectangle 42">
              <a:extLst>
                <a:ext uri="{FF2B5EF4-FFF2-40B4-BE49-F238E27FC236}">
                  <a16:creationId xmlns:a16="http://schemas.microsoft.com/office/drawing/2014/main" id="{558C6B73-27D0-BF69-6416-AC5CA7D69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55" name="Rectangle 43">
              <a:extLst>
                <a:ext uri="{FF2B5EF4-FFF2-40B4-BE49-F238E27FC236}">
                  <a16:creationId xmlns:a16="http://schemas.microsoft.com/office/drawing/2014/main" id="{C575DE67-8AE4-ADB3-05E5-79A45DDC5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56" name="Rectangle 44">
              <a:extLst>
                <a:ext uri="{FF2B5EF4-FFF2-40B4-BE49-F238E27FC236}">
                  <a16:creationId xmlns:a16="http://schemas.microsoft.com/office/drawing/2014/main" id="{1F2F45B7-231F-5173-E32E-8235A9B0D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57" name="Rectangle 45">
              <a:extLst>
                <a:ext uri="{FF2B5EF4-FFF2-40B4-BE49-F238E27FC236}">
                  <a16:creationId xmlns:a16="http://schemas.microsoft.com/office/drawing/2014/main" id="{0CD96639-1085-249B-31A3-C54506DD7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58" name="Rectangle 46">
              <a:extLst>
                <a:ext uri="{FF2B5EF4-FFF2-40B4-BE49-F238E27FC236}">
                  <a16:creationId xmlns:a16="http://schemas.microsoft.com/office/drawing/2014/main" id="{CD6B4B92-1BA1-8652-8290-B902C88B6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59" name="Rectangle 47">
              <a:extLst>
                <a:ext uri="{FF2B5EF4-FFF2-40B4-BE49-F238E27FC236}">
                  <a16:creationId xmlns:a16="http://schemas.microsoft.com/office/drawing/2014/main" id="{0DD18169-8059-B01E-40CF-D803B728F2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60" name="Rectangle 48">
              <a:extLst>
                <a:ext uri="{FF2B5EF4-FFF2-40B4-BE49-F238E27FC236}">
                  <a16:creationId xmlns:a16="http://schemas.microsoft.com/office/drawing/2014/main" id="{D68D7F8F-CAF7-0CD3-3EFE-15BB5E3779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61" name="Rectangle 49">
              <a:extLst>
                <a:ext uri="{FF2B5EF4-FFF2-40B4-BE49-F238E27FC236}">
                  <a16:creationId xmlns:a16="http://schemas.microsoft.com/office/drawing/2014/main" id="{B35B4987-92CF-7CDF-D3C8-58CC3F934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62" name="Rectangle 50">
              <a:extLst>
                <a:ext uri="{FF2B5EF4-FFF2-40B4-BE49-F238E27FC236}">
                  <a16:creationId xmlns:a16="http://schemas.microsoft.com/office/drawing/2014/main" id="{26CAE786-DADE-6C51-0AD8-67DC720C5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63" name="Rectangle 51">
              <a:extLst>
                <a:ext uri="{FF2B5EF4-FFF2-40B4-BE49-F238E27FC236}">
                  <a16:creationId xmlns:a16="http://schemas.microsoft.com/office/drawing/2014/main" id="{D4831E60-3803-0E73-970A-663FC6D202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64" name="Rectangle 52">
              <a:extLst>
                <a:ext uri="{FF2B5EF4-FFF2-40B4-BE49-F238E27FC236}">
                  <a16:creationId xmlns:a16="http://schemas.microsoft.com/office/drawing/2014/main" id="{8AA8EDCD-1005-A5E3-3E71-1C5FBE98DF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65" name="Rectangle 53">
              <a:extLst>
                <a:ext uri="{FF2B5EF4-FFF2-40B4-BE49-F238E27FC236}">
                  <a16:creationId xmlns:a16="http://schemas.microsoft.com/office/drawing/2014/main" id="{A30988C2-89A5-2142-DD92-1EEAA4AF7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66" name="Rectangle 54">
              <a:extLst>
                <a:ext uri="{FF2B5EF4-FFF2-40B4-BE49-F238E27FC236}">
                  <a16:creationId xmlns:a16="http://schemas.microsoft.com/office/drawing/2014/main" id="{C9631661-3E93-E170-70D7-9061FC6B9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67" name="Rectangle 55">
              <a:extLst>
                <a:ext uri="{FF2B5EF4-FFF2-40B4-BE49-F238E27FC236}">
                  <a16:creationId xmlns:a16="http://schemas.microsoft.com/office/drawing/2014/main" id="{9048D3D0-D7B3-B241-5FFB-55B3FB3ED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68" name="Rectangle 56">
              <a:extLst>
                <a:ext uri="{FF2B5EF4-FFF2-40B4-BE49-F238E27FC236}">
                  <a16:creationId xmlns:a16="http://schemas.microsoft.com/office/drawing/2014/main" id="{A22AB5B7-FA30-82E4-6324-0A8C3556F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69" name="Rectangle 57">
              <a:extLst>
                <a:ext uri="{FF2B5EF4-FFF2-40B4-BE49-F238E27FC236}">
                  <a16:creationId xmlns:a16="http://schemas.microsoft.com/office/drawing/2014/main" id="{DB5B580B-5E18-5DB0-9824-BACE99E5A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70" name="Rectangle 58">
              <a:extLst>
                <a:ext uri="{FF2B5EF4-FFF2-40B4-BE49-F238E27FC236}">
                  <a16:creationId xmlns:a16="http://schemas.microsoft.com/office/drawing/2014/main" id="{7A9760E7-B7DA-3089-3C76-C8DD82075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71" name="Rectangle 59">
              <a:extLst>
                <a:ext uri="{FF2B5EF4-FFF2-40B4-BE49-F238E27FC236}">
                  <a16:creationId xmlns:a16="http://schemas.microsoft.com/office/drawing/2014/main" id="{15596090-E496-E0EE-A94C-448C96784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72" name="Rectangle 60">
              <a:extLst>
                <a:ext uri="{FF2B5EF4-FFF2-40B4-BE49-F238E27FC236}">
                  <a16:creationId xmlns:a16="http://schemas.microsoft.com/office/drawing/2014/main" id="{F90D0E86-48DF-D008-70AD-71C2F9C94B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73" name="Rectangle 61">
              <a:extLst>
                <a:ext uri="{FF2B5EF4-FFF2-40B4-BE49-F238E27FC236}">
                  <a16:creationId xmlns:a16="http://schemas.microsoft.com/office/drawing/2014/main" id="{5E50F28F-59AC-CD44-AB20-C33E613EC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74" name="Rectangle 62">
              <a:extLst>
                <a:ext uri="{FF2B5EF4-FFF2-40B4-BE49-F238E27FC236}">
                  <a16:creationId xmlns:a16="http://schemas.microsoft.com/office/drawing/2014/main" id="{274BB60D-127F-DAD2-6018-A2977D082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975" name="Rectangle 63">
              <a:extLst>
                <a:ext uri="{FF2B5EF4-FFF2-40B4-BE49-F238E27FC236}">
                  <a16:creationId xmlns:a16="http://schemas.microsoft.com/office/drawing/2014/main" id="{6CD37CA5-3474-3753-898A-B316E68AC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38977" name="Picture 65">
            <a:extLst>
              <a:ext uri="{FF2B5EF4-FFF2-40B4-BE49-F238E27FC236}">
                <a16:creationId xmlns:a16="http://schemas.microsoft.com/office/drawing/2014/main" id="{99A15414-9C93-F572-A5F6-98C2B0116AFE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78" name="Rectangle 66">
            <a:extLst>
              <a:ext uri="{FF2B5EF4-FFF2-40B4-BE49-F238E27FC236}">
                <a16:creationId xmlns:a16="http://schemas.microsoft.com/office/drawing/2014/main" id="{BE81DB5B-EC29-B3EB-9BEE-C5E4FC3F71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altLang="en-US"/>
              <a:t>The Darwins’ Experiments</a:t>
            </a:r>
          </a:p>
        </p:txBody>
      </p:sp>
      <p:sp>
        <p:nvSpPr>
          <p:cNvPr id="38979" name="Rectangle 67">
            <a:extLst>
              <a:ext uri="{FF2B5EF4-FFF2-40B4-BE49-F238E27FC236}">
                <a16:creationId xmlns:a16="http://schemas.microsoft.com/office/drawing/2014/main" id="{3A4F232B-8CF4-DAD0-D7FA-058AE3A033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pPr marL="493713"/>
            <a:r>
              <a:rPr lang="en-US" altLang="en-US" dirty="0"/>
              <a:t>Their conclusions:</a:t>
            </a:r>
          </a:p>
          <a:p>
            <a:pPr marL="958850" lvl="1">
              <a:lnSpc>
                <a:spcPct val="110000"/>
              </a:lnSpc>
            </a:pPr>
            <a:r>
              <a:rPr lang="en-US" altLang="en-US" dirty="0"/>
              <a:t>The tip of the coleoptile is responsible for curvature.</a:t>
            </a:r>
          </a:p>
          <a:p>
            <a:pPr marL="958850" lvl="1"/>
            <a:r>
              <a:rPr lang="en-US" altLang="en-US" dirty="0"/>
              <a:t>Also, the curvature of the plant was actually the result of differential growth some distance below the coleoptile.</a:t>
            </a:r>
          </a:p>
          <a:p>
            <a:pPr marL="958850" lvl="1"/>
            <a:r>
              <a:rPr lang="en-US" altLang="en-US" dirty="0"/>
              <a:t>Some signal must be responsible for elongation of the coleoptile.</a:t>
            </a:r>
          </a:p>
        </p:txBody>
      </p:sp>
    </p:spTree>
  </p:cSld>
  <p:clrMapOvr>
    <a:masterClrMapping/>
  </p:clrMapOvr>
  <p:transition spd="med">
    <p:push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00" name="Group 64">
            <a:extLst>
              <a:ext uri="{FF2B5EF4-FFF2-40B4-BE49-F238E27FC236}">
                <a16:creationId xmlns:a16="http://schemas.microsoft.com/office/drawing/2014/main" id="{D0D9EDC9-693D-5F73-129A-E27ED765EFB4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39937" name="Rectangle 1">
              <a:extLst>
                <a:ext uri="{FF2B5EF4-FFF2-40B4-BE49-F238E27FC236}">
                  <a16:creationId xmlns:a16="http://schemas.microsoft.com/office/drawing/2014/main" id="{998E7540-9780-9B01-DAC3-FCF314AD6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38" name="Rectangle 2">
              <a:extLst>
                <a:ext uri="{FF2B5EF4-FFF2-40B4-BE49-F238E27FC236}">
                  <a16:creationId xmlns:a16="http://schemas.microsoft.com/office/drawing/2014/main" id="{C2C951FE-7E9C-3181-CFAF-EC3F6EA1C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39" name="Rectangle 3">
              <a:extLst>
                <a:ext uri="{FF2B5EF4-FFF2-40B4-BE49-F238E27FC236}">
                  <a16:creationId xmlns:a16="http://schemas.microsoft.com/office/drawing/2014/main" id="{7392CC8D-C1E0-A98F-7EDA-F33D73119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40" name="Rectangle 4">
              <a:extLst>
                <a:ext uri="{FF2B5EF4-FFF2-40B4-BE49-F238E27FC236}">
                  <a16:creationId xmlns:a16="http://schemas.microsoft.com/office/drawing/2014/main" id="{E4E926C4-CBD9-BE87-40E4-154E35B925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41" name="Rectangle 5">
              <a:extLst>
                <a:ext uri="{FF2B5EF4-FFF2-40B4-BE49-F238E27FC236}">
                  <a16:creationId xmlns:a16="http://schemas.microsoft.com/office/drawing/2014/main" id="{3732562E-903E-4A81-B10D-1D11095562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42" name="Rectangle 6">
              <a:extLst>
                <a:ext uri="{FF2B5EF4-FFF2-40B4-BE49-F238E27FC236}">
                  <a16:creationId xmlns:a16="http://schemas.microsoft.com/office/drawing/2014/main" id="{CBFB2E67-0E42-695B-BF35-563B63B885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43" name="Rectangle 7">
              <a:extLst>
                <a:ext uri="{FF2B5EF4-FFF2-40B4-BE49-F238E27FC236}">
                  <a16:creationId xmlns:a16="http://schemas.microsoft.com/office/drawing/2014/main" id="{AA3C75FE-A9C4-9F4C-B4DD-26B2EB298B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44" name="Rectangle 8">
              <a:extLst>
                <a:ext uri="{FF2B5EF4-FFF2-40B4-BE49-F238E27FC236}">
                  <a16:creationId xmlns:a16="http://schemas.microsoft.com/office/drawing/2014/main" id="{81AAE239-FAD4-682F-447A-216C19C16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45" name="Rectangle 9">
              <a:extLst>
                <a:ext uri="{FF2B5EF4-FFF2-40B4-BE49-F238E27FC236}">
                  <a16:creationId xmlns:a16="http://schemas.microsoft.com/office/drawing/2014/main" id="{28B82B97-09C6-98C8-AA54-FCD9348080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46" name="Rectangle 10">
              <a:extLst>
                <a:ext uri="{FF2B5EF4-FFF2-40B4-BE49-F238E27FC236}">
                  <a16:creationId xmlns:a16="http://schemas.microsoft.com/office/drawing/2014/main" id="{BCDD9382-B91C-20E6-81FF-28E35E58E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47" name="Rectangle 11">
              <a:extLst>
                <a:ext uri="{FF2B5EF4-FFF2-40B4-BE49-F238E27FC236}">
                  <a16:creationId xmlns:a16="http://schemas.microsoft.com/office/drawing/2014/main" id="{29AB2A58-CE2D-A6FD-0526-C7B3979F37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48" name="Rectangle 12">
              <a:extLst>
                <a:ext uri="{FF2B5EF4-FFF2-40B4-BE49-F238E27FC236}">
                  <a16:creationId xmlns:a16="http://schemas.microsoft.com/office/drawing/2014/main" id="{1663AE74-5736-AD4E-FEDC-649BD18C3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49" name="Rectangle 13">
              <a:extLst>
                <a:ext uri="{FF2B5EF4-FFF2-40B4-BE49-F238E27FC236}">
                  <a16:creationId xmlns:a16="http://schemas.microsoft.com/office/drawing/2014/main" id="{8F1D0FC4-4554-0B91-3254-B7B177F67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50" name="Rectangle 14">
              <a:extLst>
                <a:ext uri="{FF2B5EF4-FFF2-40B4-BE49-F238E27FC236}">
                  <a16:creationId xmlns:a16="http://schemas.microsoft.com/office/drawing/2014/main" id="{64EB7E0C-4D03-7C7D-44AC-BC190B929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51" name="Rectangle 15">
              <a:extLst>
                <a:ext uri="{FF2B5EF4-FFF2-40B4-BE49-F238E27FC236}">
                  <a16:creationId xmlns:a16="http://schemas.microsoft.com/office/drawing/2014/main" id="{05AFBB5D-A24D-56EF-28FB-4AB10A9BA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52" name="Rectangle 16">
              <a:extLst>
                <a:ext uri="{FF2B5EF4-FFF2-40B4-BE49-F238E27FC236}">
                  <a16:creationId xmlns:a16="http://schemas.microsoft.com/office/drawing/2014/main" id="{29DF0D87-0A0C-D15F-46F9-BE129E1B2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53" name="Rectangle 17">
              <a:extLst>
                <a:ext uri="{FF2B5EF4-FFF2-40B4-BE49-F238E27FC236}">
                  <a16:creationId xmlns:a16="http://schemas.microsoft.com/office/drawing/2014/main" id="{7A9AA1E5-E507-19EA-909A-FD4BB873C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54" name="Rectangle 18">
              <a:extLst>
                <a:ext uri="{FF2B5EF4-FFF2-40B4-BE49-F238E27FC236}">
                  <a16:creationId xmlns:a16="http://schemas.microsoft.com/office/drawing/2014/main" id="{364BDBCB-C04A-6753-9D6E-48DB55E7E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55" name="Rectangle 19">
              <a:extLst>
                <a:ext uri="{FF2B5EF4-FFF2-40B4-BE49-F238E27FC236}">
                  <a16:creationId xmlns:a16="http://schemas.microsoft.com/office/drawing/2014/main" id="{25A6B3DF-7435-E0EA-E6EB-FE110FC11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56" name="Rectangle 20">
              <a:extLst>
                <a:ext uri="{FF2B5EF4-FFF2-40B4-BE49-F238E27FC236}">
                  <a16:creationId xmlns:a16="http://schemas.microsoft.com/office/drawing/2014/main" id="{74E0787F-03A6-E8E0-A7EF-B878DDA335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57" name="Rectangle 21">
              <a:extLst>
                <a:ext uri="{FF2B5EF4-FFF2-40B4-BE49-F238E27FC236}">
                  <a16:creationId xmlns:a16="http://schemas.microsoft.com/office/drawing/2014/main" id="{F95A6A15-C6DE-2590-F153-E2233E8080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58" name="Rectangle 22">
              <a:extLst>
                <a:ext uri="{FF2B5EF4-FFF2-40B4-BE49-F238E27FC236}">
                  <a16:creationId xmlns:a16="http://schemas.microsoft.com/office/drawing/2014/main" id="{FF2E78B8-F759-EB18-C0EA-BBEA82F82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59" name="Rectangle 23">
              <a:extLst>
                <a:ext uri="{FF2B5EF4-FFF2-40B4-BE49-F238E27FC236}">
                  <a16:creationId xmlns:a16="http://schemas.microsoft.com/office/drawing/2014/main" id="{9460EEE5-C041-1C94-B039-C2B5EB4AC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60" name="Rectangle 24">
              <a:extLst>
                <a:ext uri="{FF2B5EF4-FFF2-40B4-BE49-F238E27FC236}">
                  <a16:creationId xmlns:a16="http://schemas.microsoft.com/office/drawing/2014/main" id="{6F023C1B-689C-4713-CC86-6EB47529E6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61" name="Rectangle 25">
              <a:extLst>
                <a:ext uri="{FF2B5EF4-FFF2-40B4-BE49-F238E27FC236}">
                  <a16:creationId xmlns:a16="http://schemas.microsoft.com/office/drawing/2014/main" id="{A9C83537-3ABF-9576-9A30-680BC95BD9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62" name="Rectangle 26">
              <a:extLst>
                <a:ext uri="{FF2B5EF4-FFF2-40B4-BE49-F238E27FC236}">
                  <a16:creationId xmlns:a16="http://schemas.microsoft.com/office/drawing/2014/main" id="{8E1006BE-E0B1-0804-AAE2-F8C54FC09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63" name="Rectangle 27">
              <a:extLst>
                <a:ext uri="{FF2B5EF4-FFF2-40B4-BE49-F238E27FC236}">
                  <a16:creationId xmlns:a16="http://schemas.microsoft.com/office/drawing/2014/main" id="{AA60E2BA-C8FE-CE63-24C0-F437C7706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64" name="Rectangle 28">
              <a:extLst>
                <a:ext uri="{FF2B5EF4-FFF2-40B4-BE49-F238E27FC236}">
                  <a16:creationId xmlns:a16="http://schemas.microsoft.com/office/drawing/2014/main" id="{CC7DD0FC-A1AC-2793-46AA-CA4F1C646C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65" name="Rectangle 29">
              <a:extLst>
                <a:ext uri="{FF2B5EF4-FFF2-40B4-BE49-F238E27FC236}">
                  <a16:creationId xmlns:a16="http://schemas.microsoft.com/office/drawing/2014/main" id="{95CDBB5E-A10C-962B-8F6C-3F756745A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66" name="Rectangle 30">
              <a:extLst>
                <a:ext uri="{FF2B5EF4-FFF2-40B4-BE49-F238E27FC236}">
                  <a16:creationId xmlns:a16="http://schemas.microsoft.com/office/drawing/2014/main" id="{FBB67FA1-EBA8-FF88-469D-F0DBC47CC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67" name="Rectangle 31">
              <a:extLst>
                <a:ext uri="{FF2B5EF4-FFF2-40B4-BE49-F238E27FC236}">
                  <a16:creationId xmlns:a16="http://schemas.microsoft.com/office/drawing/2014/main" id="{A0E95458-87E0-94E2-9D89-3212807755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68" name="Rectangle 32">
              <a:extLst>
                <a:ext uri="{FF2B5EF4-FFF2-40B4-BE49-F238E27FC236}">
                  <a16:creationId xmlns:a16="http://schemas.microsoft.com/office/drawing/2014/main" id="{E0E33222-375A-CAEB-3098-E9C6D474C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69" name="Rectangle 33">
              <a:extLst>
                <a:ext uri="{FF2B5EF4-FFF2-40B4-BE49-F238E27FC236}">
                  <a16:creationId xmlns:a16="http://schemas.microsoft.com/office/drawing/2014/main" id="{39F7102B-D7CB-316C-CF64-DC317C874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70" name="Rectangle 34">
              <a:extLst>
                <a:ext uri="{FF2B5EF4-FFF2-40B4-BE49-F238E27FC236}">
                  <a16:creationId xmlns:a16="http://schemas.microsoft.com/office/drawing/2014/main" id="{5DEFEE06-D0A8-18DB-A423-862C1FC93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71" name="Rectangle 35">
              <a:extLst>
                <a:ext uri="{FF2B5EF4-FFF2-40B4-BE49-F238E27FC236}">
                  <a16:creationId xmlns:a16="http://schemas.microsoft.com/office/drawing/2014/main" id="{60E2AB4F-98B4-005F-0730-64611B81E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72" name="Rectangle 36">
              <a:extLst>
                <a:ext uri="{FF2B5EF4-FFF2-40B4-BE49-F238E27FC236}">
                  <a16:creationId xmlns:a16="http://schemas.microsoft.com/office/drawing/2014/main" id="{EA8119D0-2D36-901F-E15D-B71DF307A0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73" name="Rectangle 37">
              <a:extLst>
                <a:ext uri="{FF2B5EF4-FFF2-40B4-BE49-F238E27FC236}">
                  <a16:creationId xmlns:a16="http://schemas.microsoft.com/office/drawing/2014/main" id="{5D5067AD-E8CA-B8BC-031E-F6523A40F8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74" name="Rectangle 38">
              <a:extLst>
                <a:ext uri="{FF2B5EF4-FFF2-40B4-BE49-F238E27FC236}">
                  <a16:creationId xmlns:a16="http://schemas.microsoft.com/office/drawing/2014/main" id="{41C2DB7A-75DE-F0CB-42D6-61FF708891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75" name="Rectangle 39">
              <a:extLst>
                <a:ext uri="{FF2B5EF4-FFF2-40B4-BE49-F238E27FC236}">
                  <a16:creationId xmlns:a16="http://schemas.microsoft.com/office/drawing/2014/main" id="{26A11261-B0B8-1DCD-06E6-562101E8A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76" name="Rectangle 40">
              <a:extLst>
                <a:ext uri="{FF2B5EF4-FFF2-40B4-BE49-F238E27FC236}">
                  <a16:creationId xmlns:a16="http://schemas.microsoft.com/office/drawing/2014/main" id="{61810143-5B7D-A472-343E-E106C48B13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77" name="Rectangle 41">
              <a:extLst>
                <a:ext uri="{FF2B5EF4-FFF2-40B4-BE49-F238E27FC236}">
                  <a16:creationId xmlns:a16="http://schemas.microsoft.com/office/drawing/2014/main" id="{DA91568E-F99A-A46C-8247-4A7750C0B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78" name="Rectangle 42">
              <a:extLst>
                <a:ext uri="{FF2B5EF4-FFF2-40B4-BE49-F238E27FC236}">
                  <a16:creationId xmlns:a16="http://schemas.microsoft.com/office/drawing/2014/main" id="{66708331-3513-D4EC-1B5B-104BFF73F5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79" name="Rectangle 43">
              <a:extLst>
                <a:ext uri="{FF2B5EF4-FFF2-40B4-BE49-F238E27FC236}">
                  <a16:creationId xmlns:a16="http://schemas.microsoft.com/office/drawing/2014/main" id="{31671FAE-72E5-B18C-30E4-6980C398B8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80" name="Rectangle 44">
              <a:extLst>
                <a:ext uri="{FF2B5EF4-FFF2-40B4-BE49-F238E27FC236}">
                  <a16:creationId xmlns:a16="http://schemas.microsoft.com/office/drawing/2014/main" id="{948D0CF6-B521-980A-E4C0-83A47E55B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81" name="Rectangle 45">
              <a:extLst>
                <a:ext uri="{FF2B5EF4-FFF2-40B4-BE49-F238E27FC236}">
                  <a16:creationId xmlns:a16="http://schemas.microsoft.com/office/drawing/2014/main" id="{44F79473-4CFE-8F92-2ED1-DC7111CE2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82" name="Rectangle 46">
              <a:extLst>
                <a:ext uri="{FF2B5EF4-FFF2-40B4-BE49-F238E27FC236}">
                  <a16:creationId xmlns:a16="http://schemas.microsoft.com/office/drawing/2014/main" id="{3A831540-A444-B9BD-3C00-BD4268842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83" name="Rectangle 47">
              <a:extLst>
                <a:ext uri="{FF2B5EF4-FFF2-40B4-BE49-F238E27FC236}">
                  <a16:creationId xmlns:a16="http://schemas.microsoft.com/office/drawing/2014/main" id="{2F37AFAF-B7A4-510C-C538-D280C0FA7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84" name="Rectangle 48">
              <a:extLst>
                <a:ext uri="{FF2B5EF4-FFF2-40B4-BE49-F238E27FC236}">
                  <a16:creationId xmlns:a16="http://schemas.microsoft.com/office/drawing/2014/main" id="{E5DD4BFB-C4B5-2504-3A36-BA291268B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85" name="Rectangle 49">
              <a:extLst>
                <a:ext uri="{FF2B5EF4-FFF2-40B4-BE49-F238E27FC236}">
                  <a16:creationId xmlns:a16="http://schemas.microsoft.com/office/drawing/2014/main" id="{D797A8D1-C699-8A93-66F1-251A65BC9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86" name="Rectangle 50">
              <a:extLst>
                <a:ext uri="{FF2B5EF4-FFF2-40B4-BE49-F238E27FC236}">
                  <a16:creationId xmlns:a16="http://schemas.microsoft.com/office/drawing/2014/main" id="{038D0091-2DC0-5199-385E-6E7764B293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87" name="Rectangle 51">
              <a:extLst>
                <a:ext uri="{FF2B5EF4-FFF2-40B4-BE49-F238E27FC236}">
                  <a16:creationId xmlns:a16="http://schemas.microsoft.com/office/drawing/2014/main" id="{31CEC1FC-D5ED-4D06-1081-4A26DAE3F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88" name="Rectangle 52">
              <a:extLst>
                <a:ext uri="{FF2B5EF4-FFF2-40B4-BE49-F238E27FC236}">
                  <a16:creationId xmlns:a16="http://schemas.microsoft.com/office/drawing/2014/main" id="{54D84791-76F0-176E-7E1D-653CFC5685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89" name="Rectangle 53">
              <a:extLst>
                <a:ext uri="{FF2B5EF4-FFF2-40B4-BE49-F238E27FC236}">
                  <a16:creationId xmlns:a16="http://schemas.microsoft.com/office/drawing/2014/main" id="{1EE9D514-7FFB-E800-8B38-F66C0E0B9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90" name="Rectangle 54">
              <a:extLst>
                <a:ext uri="{FF2B5EF4-FFF2-40B4-BE49-F238E27FC236}">
                  <a16:creationId xmlns:a16="http://schemas.microsoft.com/office/drawing/2014/main" id="{2E1C587C-1349-74D8-31B5-4B3BEB41E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91" name="Rectangle 55">
              <a:extLst>
                <a:ext uri="{FF2B5EF4-FFF2-40B4-BE49-F238E27FC236}">
                  <a16:creationId xmlns:a16="http://schemas.microsoft.com/office/drawing/2014/main" id="{DDA88F9E-6BC6-D77D-8B14-2725C3CDF4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92" name="Rectangle 56">
              <a:extLst>
                <a:ext uri="{FF2B5EF4-FFF2-40B4-BE49-F238E27FC236}">
                  <a16:creationId xmlns:a16="http://schemas.microsoft.com/office/drawing/2014/main" id="{F15F032D-7D59-8DCD-64A1-AB618462B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93" name="Rectangle 57">
              <a:extLst>
                <a:ext uri="{FF2B5EF4-FFF2-40B4-BE49-F238E27FC236}">
                  <a16:creationId xmlns:a16="http://schemas.microsoft.com/office/drawing/2014/main" id="{EEE367FF-E2D1-2DC6-2088-10E301995B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94" name="Rectangle 58">
              <a:extLst>
                <a:ext uri="{FF2B5EF4-FFF2-40B4-BE49-F238E27FC236}">
                  <a16:creationId xmlns:a16="http://schemas.microsoft.com/office/drawing/2014/main" id="{E461ECE4-1872-CCD2-CC47-914CCA0AA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95" name="Rectangle 59">
              <a:extLst>
                <a:ext uri="{FF2B5EF4-FFF2-40B4-BE49-F238E27FC236}">
                  <a16:creationId xmlns:a16="http://schemas.microsoft.com/office/drawing/2014/main" id="{3BCAA312-4921-31DE-DB7C-4AECBEB9D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96" name="Rectangle 60">
              <a:extLst>
                <a:ext uri="{FF2B5EF4-FFF2-40B4-BE49-F238E27FC236}">
                  <a16:creationId xmlns:a16="http://schemas.microsoft.com/office/drawing/2014/main" id="{1143A17F-94F3-6A3A-EC46-A3D94DD43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97" name="Rectangle 61">
              <a:extLst>
                <a:ext uri="{FF2B5EF4-FFF2-40B4-BE49-F238E27FC236}">
                  <a16:creationId xmlns:a16="http://schemas.microsoft.com/office/drawing/2014/main" id="{BB202CC7-607E-4797-F231-7F31A2110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98" name="Rectangle 62">
              <a:extLst>
                <a:ext uri="{FF2B5EF4-FFF2-40B4-BE49-F238E27FC236}">
                  <a16:creationId xmlns:a16="http://schemas.microsoft.com/office/drawing/2014/main" id="{ACEDD1C3-E45C-7BCB-8DA9-DF9F59B64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999" name="Rectangle 63">
              <a:extLst>
                <a:ext uri="{FF2B5EF4-FFF2-40B4-BE49-F238E27FC236}">
                  <a16:creationId xmlns:a16="http://schemas.microsoft.com/office/drawing/2014/main" id="{FF4AB217-64EC-BE2D-9F02-0F0E37DAA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0001" name="Picture 65">
            <a:extLst>
              <a:ext uri="{FF2B5EF4-FFF2-40B4-BE49-F238E27FC236}">
                <a16:creationId xmlns:a16="http://schemas.microsoft.com/office/drawing/2014/main" id="{8A7207D3-6A0D-69A5-C778-394D770A3C73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002" name="Rectangle 66">
            <a:extLst>
              <a:ext uri="{FF2B5EF4-FFF2-40B4-BE49-F238E27FC236}">
                <a16:creationId xmlns:a16="http://schemas.microsoft.com/office/drawing/2014/main" id="{9F6523CE-8BC5-50B4-A0FE-B482F7BC4D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altLang="en-US"/>
              <a:t>Peter Boysen-Jensen</a:t>
            </a:r>
          </a:p>
        </p:txBody>
      </p:sp>
      <p:sp>
        <p:nvSpPr>
          <p:cNvPr id="40003" name="Rectangle 67">
            <a:extLst>
              <a:ext uri="{FF2B5EF4-FFF2-40B4-BE49-F238E27FC236}">
                <a16:creationId xmlns:a16="http://schemas.microsoft.com/office/drawing/2014/main" id="{69675B05-88BD-5A86-CE52-20BBD7ED2F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4495800" cy="4876800"/>
          </a:xfrm>
          <a:ln/>
        </p:spPr>
        <p:txBody>
          <a:bodyPr rIns="132080"/>
          <a:lstStyle/>
          <a:p>
            <a:pPr marL="493713"/>
            <a:r>
              <a:rPr lang="en-US" altLang="en-US"/>
              <a:t>A few decades later:</a:t>
            </a:r>
          </a:p>
          <a:p>
            <a:pPr marL="958850" lvl="1">
              <a:lnSpc>
                <a:spcPct val="110000"/>
              </a:lnSpc>
            </a:pPr>
            <a:r>
              <a:rPr lang="en-US" altLang="en-US"/>
              <a:t>Boysen-Jensen separated the tip of the coleoptile with a block of gelatin.</a:t>
            </a:r>
          </a:p>
          <a:p>
            <a:pPr marL="958850" lvl="1"/>
            <a:r>
              <a:rPr lang="en-US" altLang="en-US"/>
              <a:t>The cells still showed the normal growth response.</a:t>
            </a:r>
          </a:p>
        </p:txBody>
      </p:sp>
      <p:pic>
        <p:nvPicPr>
          <p:cNvPr id="40004" name="Picture 68">
            <a:extLst>
              <a:ext uri="{FF2B5EF4-FFF2-40B4-BE49-F238E27FC236}">
                <a16:creationId xmlns:a16="http://schemas.microsoft.com/office/drawing/2014/main" id="{07098614-1E5C-1C1A-D0BD-23FCDBD97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193" y="2438400"/>
            <a:ext cx="4495800" cy="2963863"/>
          </a:xfrm>
          <a:prstGeom prst="rect">
            <a:avLst/>
          </a:prstGeom>
          <a:noFill/>
          <a:ln w="9525" cap="flat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24" name="Group 64">
            <a:extLst>
              <a:ext uri="{FF2B5EF4-FFF2-40B4-BE49-F238E27FC236}">
                <a16:creationId xmlns:a16="http://schemas.microsoft.com/office/drawing/2014/main" id="{FEE7C7DA-9F47-D536-FCE2-D1E2CDE695B4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40961" name="Rectangle 1">
              <a:extLst>
                <a:ext uri="{FF2B5EF4-FFF2-40B4-BE49-F238E27FC236}">
                  <a16:creationId xmlns:a16="http://schemas.microsoft.com/office/drawing/2014/main" id="{284FC785-E8DF-4AA0-6E20-0A4A016BC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62" name="Rectangle 2">
              <a:extLst>
                <a:ext uri="{FF2B5EF4-FFF2-40B4-BE49-F238E27FC236}">
                  <a16:creationId xmlns:a16="http://schemas.microsoft.com/office/drawing/2014/main" id="{A8DA38E7-9483-845E-B2E4-2F4A4E6C9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63" name="Rectangle 3">
              <a:extLst>
                <a:ext uri="{FF2B5EF4-FFF2-40B4-BE49-F238E27FC236}">
                  <a16:creationId xmlns:a16="http://schemas.microsoft.com/office/drawing/2014/main" id="{8545576A-10ED-6028-2D79-04050EF62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64" name="Rectangle 4">
              <a:extLst>
                <a:ext uri="{FF2B5EF4-FFF2-40B4-BE49-F238E27FC236}">
                  <a16:creationId xmlns:a16="http://schemas.microsoft.com/office/drawing/2014/main" id="{1913EA17-D3A8-E376-7D40-77034EF97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65" name="Rectangle 5">
              <a:extLst>
                <a:ext uri="{FF2B5EF4-FFF2-40B4-BE49-F238E27FC236}">
                  <a16:creationId xmlns:a16="http://schemas.microsoft.com/office/drawing/2014/main" id="{118AA794-D9DB-22CC-41A9-983F24535E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66" name="Rectangle 6">
              <a:extLst>
                <a:ext uri="{FF2B5EF4-FFF2-40B4-BE49-F238E27FC236}">
                  <a16:creationId xmlns:a16="http://schemas.microsoft.com/office/drawing/2014/main" id="{EC295BC9-F10C-81E1-E059-A3A9B87B1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67" name="Rectangle 7">
              <a:extLst>
                <a:ext uri="{FF2B5EF4-FFF2-40B4-BE49-F238E27FC236}">
                  <a16:creationId xmlns:a16="http://schemas.microsoft.com/office/drawing/2014/main" id="{F668632C-883C-36C8-2A62-553136E64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68" name="Rectangle 8">
              <a:extLst>
                <a:ext uri="{FF2B5EF4-FFF2-40B4-BE49-F238E27FC236}">
                  <a16:creationId xmlns:a16="http://schemas.microsoft.com/office/drawing/2014/main" id="{321A6698-2CD0-B508-D1DD-16FD08A7E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69" name="Rectangle 9">
              <a:extLst>
                <a:ext uri="{FF2B5EF4-FFF2-40B4-BE49-F238E27FC236}">
                  <a16:creationId xmlns:a16="http://schemas.microsoft.com/office/drawing/2014/main" id="{FCE833F7-474F-9779-D045-CA3A34BAE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70" name="Rectangle 10">
              <a:extLst>
                <a:ext uri="{FF2B5EF4-FFF2-40B4-BE49-F238E27FC236}">
                  <a16:creationId xmlns:a16="http://schemas.microsoft.com/office/drawing/2014/main" id="{3973D0D6-7705-FEE5-66C1-0A2AD4E7A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71" name="Rectangle 11">
              <a:extLst>
                <a:ext uri="{FF2B5EF4-FFF2-40B4-BE49-F238E27FC236}">
                  <a16:creationId xmlns:a16="http://schemas.microsoft.com/office/drawing/2014/main" id="{85B3D0F5-9092-7E2D-23C7-39DC3D7EF3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72" name="Rectangle 12">
              <a:extLst>
                <a:ext uri="{FF2B5EF4-FFF2-40B4-BE49-F238E27FC236}">
                  <a16:creationId xmlns:a16="http://schemas.microsoft.com/office/drawing/2014/main" id="{A7B70E78-520C-E6D9-72E2-E30C57E6C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73" name="Rectangle 13">
              <a:extLst>
                <a:ext uri="{FF2B5EF4-FFF2-40B4-BE49-F238E27FC236}">
                  <a16:creationId xmlns:a16="http://schemas.microsoft.com/office/drawing/2014/main" id="{7D541DE7-A558-0EC8-240F-0ED3AF966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74" name="Rectangle 14">
              <a:extLst>
                <a:ext uri="{FF2B5EF4-FFF2-40B4-BE49-F238E27FC236}">
                  <a16:creationId xmlns:a16="http://schemas.microsoft.com/office/drawing/2014/main" id="{8550CFAC-518B-23AF-D580-D25D2DF11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75" name="Rectangle 15">
              <a:extLst>
                <a:ext uri="{FF2B5EF4-FFF2-40B4-BE49-F238E27FC236}">
                  <a16:creationId xmlns:a16="http://schemas.microsoft.com/office/drawing/2014/main" id="{86ACCB08-B922-FFFE-5371-2A35720C5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76" name="Rectangle 16">
              <a:extLst>
                <a:ext uri="{FF2B5EF4-FFF2-40B4-BE49-F238E27FC236}">
                  <a16:creationId xmlns:a16="http://schemas.microsoft.com/office/drawing/2014/main" id="{217CD105-EC32-70FC-58B6-31CD8302F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77" name="Rectangle 17">
              <a:extLst>
                <a:ext uri="{FF2B5EF4-FFF2-40B4-BE49-F238E27FC236}">
                  <a16:creationId xmlns:a16="http://schemas.microsoft.com/office/drawing/2014/main" id="{A52ABE1D-2BB7-F3D3-1AE6-286A2DAB2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78" name="Rectangle 18">
              <a:extLst>
                <a:ext uri="{FF2B5EF4-FFF2-40B4-BE49-F238E27FC236}">
                  <a16:creationId xmlns:a16="http://schemas.microsoft.com/office/drawing/2014/main" id="{058D647F-416A-8806-764C-31D455C221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79" name="Rectangle 19">
              <a:extLst>
                <a:ext uri="{FF2B5EF4-FFF2-40B4-BE49-F238E27FC236}">
                  <a16:creationId xmlns:a16="http://schemas.microsoft.com/office/drawing/2014/main" id="{4736920B-41A7-C9D6-14A6-738187B28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80" name="Rectangle 20">
              <a:extLst>
                <a:ext uri="{FF2B5EF4-FFF2-40B4-BE49-F238E27FC236}">
                  <a16:creationId xmlns:a16="http://schemas.microsoft.com/office/drawing/2014/main" id="{D95A5B0D-9FBC-9847-023C-D0433CABB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81" name="Rectangle 21">
              <a:extLst>
                <a:ext uri="{FF2B5EF4-FFF2-40B4-BE49-F238E27FC236}">
                  <a16:creationId xmlns:a16="http://schemas.microsoft.com/office/drawing/2014/main" id="{53E79D80-020B-C9D7-2DB9-9512B46C0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82" name="Rectangle 22">
              <a:extLst>
                <a:ext uri="{FF2B5EF4-FFF2-40B4-BE49-F238E27FC236}">
                  <a16:creationId xmlns:a16="http://schemas.microsoft.com/office/drawing/2014/main" id="{28E92E58-FA13-4A2B-D66B-B72AA4332E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83" name="Rectangle 23">
              <a:extLst>
                <a:ext uri="{FF2B5EF4-FFF2-40B4-BE49-F238E27FC236}">
                  <a16:creationId xmlns:a16="http://schemas.microsoft.com/office/drawing/2014/main" id="{62093A47-CA62-133F-9C7C-AD75C684B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84" name="Rectangle 24">
              <a:extLst>
                <a:ext uri="{FF2B5EF4-FFF2-40B4-BE49-F238E27FC236}">
                  <a16:creationId xmlns:a16="http://schemas.microsoft.com/office/drawing/2014/main" id="{FC4D49DC-4FFB-DC02-BEAA-AAD384D94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85" name="Rectangle 25">
              <a:extLst>
                <a:ext uri="{FF2B5EF4-FFF2-40B4-BE49-F238E27FC236}">
                  <a16:creationId xmlns:a16="http://schemas.microsoft.com/office/drawing/2014/main" id="{D5F0A90A-7974-F1A4-9ACA-C2E97F065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86" name="Rectangle 26">
              <a:extLst>
                <a:ext uri="{FF2B5EF4-FFF2-40B4-BE49-F238E27FC236}">
                  <a16:creationId xmlns:a16="http://schemas.microsoft.com/office/drawing/2014/main" id="{553B3930-0068-CD51-8D82-AA96E1068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87" name="Rectangle 27">
              <a:extLst>
                <a:ext uri="{FF2B5EF4-FFF2-40B4-BE49-F238E27FC236}">
                  <a16:creationId xmlns:a16="http://schemas.microsoft.com/office/drawing/2014/main" id="{3AC27058-6627-7965-6E4C-721D9B42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88" name="Rectangle 28">
              <a:extLst>
                <a:ext uri="{FF2B5EF4-FFF2-40B4-BE49-F238E27FC236}">
                  <a16:creationId xmlns:a16="http://schemas.microsoft.com/office/drawing/2014/main" id="{6F9C1BE6-B9DE-C42C-B12B-34E6A9732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89" name="Rectangle 29">
              <a:extLst>
                <a:ext uri="{FF2B5EF4-FFF2-40B4-BE49-F238E27FC236}">
                  <a16:creationId xmlns:a16="http://schemas.microsoft.com/office/drawing/2014/main" id="{35926C68-D4C3-FC2D-99AA-A7C743206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90" name="Rectangle 30">
              <a:extLst>
                <a:ext uri="{FF2B5EF4-FFF2-40B4-BE49-F238E27FC236}">
                  <a16:creationId xmlns:a16="http://schemas.microsoft.com/office/drawing/2014/main" id="{5E5DA486-7969-30F5-CA32-EC5158B5A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91" name="Rectangle 31">
              <a:extLst>
                <a:ext uri="{FF2B5EF4-FFF2-40B4-BE49-F238E27FC236}">
                  <a16:creationId xmlns:a16="http://schemas.microsoft.com/office/drawing/2014/main" id="{5B648F40-5296-E347-F633-0B6B6390F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92" name="Rectangle 32">
              <a:extLst>
                <a:ext uri="{FF2B5EF4-FFF2-40B4-BE49-F238E27FC236}">
                  <a16:creationId xmlns:a16="http://schemas.microsoft.com/office/drawing/2014/main" id="{3FE30EE7-593F-D8DF-9943-13B5B740B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93" name="Rectangle 33">
              <a:extLst>
                <a:ext uri="{FF2B5EF4-FFF2-40B4-BE49-F238E27FC236}">
                  <a16:creationId xmlns:a16="http://schemas.microsoft.com/office/drawing/2014/main" id="{04CCA02C-DBAA-9E0A-231B-C7101865A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94" name="Rectangle 34">
              <a:extLst>
                <a:ext uri="{FF2B5EF4-FFF2-40B4-BE49-F238E27FC236}">
                  <a16:creationId xmlns:a16="http://schemas.microsoft.com/office/drawing/2014/main" id="{431A5489-3C10-90E0-85BB-7773ED83D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95" name="Rectangle 35">
              <a:extLst>
                <a:ext uri="{FF2B5EF4-FFF2-40B4-BE49-F238E27FC236}">
                  <a16:creationId xmlns:a16="http://schemas.microsoft.com/office/drawing/2014/main" id="{82DA1E23-3619-AE2C-A5C8-21349CF43F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96" name="Rectangle 36">
              <a:extLst>
                <a:ext uri="{FF2B5EF4-FFF2-40B4-BE49-F238E27FC236}">
                  <a16:creationId xmlns:a16="http://schemas.microsoft.com/office/drawing/2014/main" id="{D79C5E48-CF2A-FE69-B435-4C2D35807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97" name="Rectangle 37">
              <a:extLst>
                <a:ext uri="{FF2B5EF4-FFF2-40B4-BE49-F238E27FC236}">
                  <a16:creationId xmlns:a16="http://schemas.microsoft.com/office/drawing/2014/main" id="{4FCA58BD-FD0C-958D-6533-10999A191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98" name="Rectangle 38">
              <a:extLst>
                <a:ext uri="{FF2B5EF4-FFF2-40B4-BE49-F238E27FC236}">
                  <a16:creationId xmlns:a16="http://schemas.microsoft.com/office/drawing/2014/main" id="{DBDF4B90-E292-0D9F-BE63-59DED9CC6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99" name="Rectangle 39">
              <a:extLst>
                <a:ext uri="{FF2B5EF4-FFF2-40B4-BE49-F238E27FC236}">
                  <a16:creationId xmlns:a16="http://schemas.microsoft.com/office/drawing/2014/main" id="{3905397A-9C58-2B33-CBD4-BF5E76EAFD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00" name="Rectangle 40">
              <a:extLst>
                <a:ext uri="{FF2B5EF4-FFF2-40B4-BE49-F238E27FC236}">
                  <a16:creationId xmlns:a16="http://schemas.microsoft.com/office/drawing/2014/main" id="{DF83CDCB-F557-A290-03F1-E353E8A45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01" name="Rectangle 41">
              <a:extLst>
                <a:ext uri="{FF2B5EF4-FFF2-40B4-BE49-F238E27FC236}">
                  <a16:creationId xmlns:a16="http://schemas.microsoft.com/office/drawing/2014/main" id="{5A4C7181-2BFC-99EF-450E-978B6D7AF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02" name="Rectangle 42">
              <a:extLst>
                <a:ext uri="{FF2B5EF4-FFF2-40B4-BE49-F238E27FC236}">
                  <a16:creationId xmlns:a16="http://schemas.microsoft.com/office/drawing/2014/main" id="{DEAE70AF-77CD-1208-049B-9F17D2688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03" name="Rectangle 43">
              <a:extLst>
                <a:ext uri="{FF2B5EF4-FFF2-40B4-BE49-F238E27FC236}">
                  <a16:creationId xmlns:a16="http://schemas.microsoft.com/office/drawing/2014/main" id="{E8FA80EF-C91B-731B-0327-B8F4719DD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04" name="Rectangle 44">
              <a:extLst>
                <a:ext uri="{FF2B5EF4-FFF2-40B4-BE49-F238E27FC236}">
                  <a16:creationId xmlns:a16="http://schemas.microsoft.com/office/drawing/2014/main" id="{8E3C759C-5481-1DD8-D7CF-EE0634A9E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05" name="Rectangle 45">
              <a:extLst>
                <a:ext uri="{FF2B5EF4-FFF2-40B4-BE49-F238E27FC236}">
                  <a16:creationId xmlns:a16="http://schemas.microsoft.com/office/drawing/2014/main" id="{B6B28B72-0487-8D96-127D-17C499765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06" name="Rectangle 46">
              <a:extLst>
                <a:ext uri="{FF2B5EF4-FFF2-40B4-BE49-F238E27FC236}">
                  <a16:creationId xmlns:a16="http://schemas.microsoft.com/office/drawing/2014/main" id="{1F904DC0-2271-0E2D-BB32-AD2DB3E15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07" name="Rectangle 47">
              <a:extLst>
                <a:ext uri="{FF2B5EF4-FFF2-40B4-BE49-F238E27FC236}">
                  <a16:creationId xmlns:a16="http://schemas.microsoft.com/office/drawing/2014/main" id="{676D0BD9-0884-DD08-5207-82247FD22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08" name="Rectangle 48">
              <a:extLst>
                <a:ext uri="{FF2B5EF4-FFF2-40B4-BE49-F238E27FC236}">
                  <a16:creationId xmlns:a16="http://schemas.microsoft.com/office/drawing/2014/main" id="{8DB8793C-BF27-E737-554C-4D517C41D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09" name="Rectangle 49">
              <a:extLst>
                <a:ext uri="{FF2B5EF4-FFF2-40B4-BE49-F238E27FC236}">
                  <a16:creationId xmlns:a16="http://schemas.microsoft.com/office/drawing/2014/main" id="{F1F3975B-33D5-D065-6D12-C9A2EEC08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10" name="Rectangle 50">
              <a:extLst>
                <a:ext uri="{FF2B5EF4-FFF2-40B4-BE49-F238E27FC236}">
                  <a16:creationId xmlns:a16="http://schemas.microsoft.com/office/drawing/2014/main" id="{FEC829C1-1C6E-B290-E131-BA9D8C4DBE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11" name="Rectangle 51">
              <a:extLst>
                <a:ext uri="{FF2B5EF4-FFF2-40B4-BE49-F238E27FC236}">
                  <a16:creationId xmlns:a16="http://schemas.microsoft.com/office/drawing/2014/main" id="{EF8A21D5-A828-F3E0-4ECE-D92ADABCC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12" name="Rectangle 52">
              <a:extLst>
                <a:ext uri="{FF2B5EF4-FFF2-40B4-BE49-F238E27FC236}">
                  <a16:creationId xmlns:a16="http://schemas.microsoft.com/office/drawing/2014/main" id="{98419C22-591F-C3E6-9D25-A9C2ABEEB4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13" name="Rectangle 53">
              <a:extLst>
                <a:ext uri="{FF2B5EF4-FFF2-40B4-BE49-F238E27FC236}">
                  <a16:creationId xmlns:a16="http://schemas.microsoft.com/office/drawing/2014/main" id="{B1DC31D1-1A40-5F3F-5175-E9E68E790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14" name="Rectangle 54">
              <a:extLst>
                <a:ext uri="{FF2B5EF4-FFF2-40B4-BE49-F238E27FC236}">
                  <a16:creationId xmlns:a16="http://schemas.microsoft.com/office/drawing/2014/main" id="{5CA21BE6-5E37-3A2D-0C9D-BD92B46B57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15" name="Rectangle 55">
              <a:extLst>
                <a:ext uri="{FF2B5EF4-FFF2-40B4-BE49-F238E27FC236}">
                  <a16:creationId xmlns:a16="http://schemas.microsoft.com/office/drawing/2014/main" id="{E2BBD7DC-B07F-12AA-8DFC-6B4BE014F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16" name="Rectangle 56">
              <a:extLst>
                <a:ext uri="{FF2B5EF4-FFF2-40B4-BE49-F238E27FC236}">
                  <a16:creationId xmlns:a16="http://schemas.microsoft.com/office/drawing/2014/main" id="{9F424496-E330-B8DC-F358-3445EBFC8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17" name="Rectangle 57">
              <a:extLst>
                <a:ext uri="{FF2B5EF4-FFF2-40B4-BE49-F238E27FC236}">
                  <a16:creationId xmlns:a16="http://schemas.microsoft.com/office/drawing/2014/main" id="{1F4ECC2E-4C87-14C5-8F90-E979469F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18" name="Rectangle 58">
              <a:extLst>
                <a:ext uri="{FF2B5EF4-FFF2-40B4-BE49-F238E27FC236}">
                  <a16:creationId xmlns:a16="http://schemas.microsoft.com/office/drawing/2014/main" id="{D82F2BED-EE14-5351-016B-39BDF5C9B2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19" name="Rectangle 59">
              <a:extLst>
                <a:ext uri="{FF2B5EF4-FFF2-40B4-BE49-F238E27FC236}">
                  <a16:creationId xmlns:a16="http://schemas.microsoft.com/office/drawing/2014/main" id="{58AC0A6C-28C9-A578-E1A2-8932AADA5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20" name="Rectangle 60">
              <a:extLst>
                <a:ext uri="{FF2B5EF4-FFF2-40B4-BE49-F238E27FC236}">
                  <a16:creationId xmlns:a16="http://schemas.microsoft.com/office/drawing/2014/main" id="{F6F3680A-D07A-439F-06E8-116D2485FA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21" name="Rectangle 61">
              <a:extLst>
                <a:ext uri="{FF2B5EF4-FFF2-40B4-BE49-F238E27FC236}">
                  <a16:creationId xmlns:a16="http://schemas.microsoft.com/office/drawing/2014/main" id="{5463740D-0518-096D-7E49-010F7E4DE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22" name="Rectangle 62">
              <a:extLst>
                <a:ext uri="{FF2B5EF4-FFF2-40B4-BE49-F238E27FC236}">
                  <a16:creationId xmlns:a16="http://schemas.microsoft.com/office/drawing/2014/main" id="{DFE44AFA-328F-1D90-2E6D-D0B241035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023" name="Rectangle 63">
              <a:extLst>
                <a:ext uri="{FF2B5EF4-FFF2-40B4-BE49-F238E27FC236}">
                  <a16:creationId xmlns:a16="http://schemas.microsoft.com/office/drawing/2014/main" id="{13381C52-E2F5-4876-0E58-E67DECC4C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1025" name="Picture 65">
            <a:extLst>
              <a:ext uri="{FF2B5EF4-FFF2-40B4-BE49-F238E27FC236}">
                <a16:creationId xmlns:a16="http://schemas.microsoft.com/office/drawing/2014/main" id="{87E5531E-AE0F-EA60-9A27-53A129A6CAC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6" name="Rectangle 66">
            <a:extLst>
              <a:ext uri="{FF2B5EF4-FFF2-40B4-BE49-F238E27FC236}">
                <a16:creationId xmlns:a16="http://schemas.microsoft.com/office/drawing/2014/main" id="{E4277734-A37B-60A2-683F-62F6509712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altLang="en-US"/>
              <a:t>Peter Boysen-Jensen</a:t>
            </a:r>
          </a:p>
        </p:txBody>
      </p:sp>
      <p:sp>
        <p:nvSpPr>
          <p:cNvPr id="41027" name="Rectangle 67">
            <a:extLst>
              <a:ext uri="{FF2B5EF4-FFF2-40B4-BE49-F238E27FC236}">
                <a16:creationId xmlns:a16="http://schemas.microsoft.com/office/drawing/2014/main" id="{E080776E-0A79-4574-ECE9-61E2E903D8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1500" y="1981200"/>
            <a:ext cx="8191500" cy="4876800"/>
          </a:xfrm>
          <a:ln/>
        </p:spPr>
        <p:txBody>
          <a:bodyPr rIns="132080"/>
          <a:lstStyle/>
          <a:p>
            <a:pPr marL="493713"/>
            <a:r>
              <a:rPr lang="en-US" altLang="en-US" dirty="0"/>
              <a:t>Using mica, there was no response.</a:t>
            </a:r>
          </a:p>
        </p:txBody>
      </p:sp>
      <p:pic>
        <p:nvPicPr>
          <p:cNvPr id="41028" name="Picture 68">
            <a:extLst>
              <a:ext uri="{FF2B5EF4-FFF2-40B4-BE49-F238E27FC236}">
                <a16:creationId xmlns:a16="http://schemas.microsoft.com/office/drawing/2014/main" id="{5F22A03A-CB15-7C69-6D70-DBDDE8DAE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0" y="2891889"/>
            <a:ext cx="5486400" cy="3616325"/>
          </a:xfrm>
          <a:prstGeom prst="rect">
            <a:avLst/>
          </a:prstGeom>
          <a:noFill/>
          <a:ln w="9525" cap="flat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48" name="Group 64">
            <a:extLst>
              <a:ext uri="{FF2B5EF4-FFF2-40B4-BE49-F238E27FC236}">
                <a16:creationId xmlns:a16="http://schemas.microsoft.com/office/drawing/2014/main" id="{39E68B3E-BD72-3760-C1F2-060CB0373005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41985" name="Rectangle 1">
              <a:extLst>
                <a:ext uri="{FF2B5EF4-FFF2-40B4-BE49-F238E27FC236}">
                  <a16:creationId xmlns:a16="http://schemas.microsoft.com/office/drawing/2014/main" id="{6CB3C9ED-C30C-099E-EE00-BFA22F9F6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986" name="Rectangle 2">
              <a:extLst>
                <a:ext uri="{FF2B5EF4-FFF2-40B4-BE49-F238E27FC236}">
                  <a16:creationId xmlns:a16="http://schemas.microsoft.com/office/drawing/2014/main" id="{2F156AB6-78F1-32B4-3518-DB6E33F80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987" name="Rectangle 3">
              <a:extLst>
                <a:ext uri="{FF2B5EF4-FFF2-40B4-BE49-F238E27FC236}">
                  <a16:creationId xmlns:a16="http://schemas.microsoft.com/office/drawing/2014/main" id="{61E2CFE7-11C8-93D8-136B-C600AFE60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988" name="Rectangle 4">
              <a:extLst>
                <a:ext uri="{FF2B5EF4-FFF2-40B4-BE49-F238E27FC236}">
                  <a16:creationId xmlns:a16="http://schemas.microsoft.com/office/drawing/2014/main" id="{E31336E3-08EE-4E57-E5B8-3490F4F10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989" name="Rectangle 5">
              <a:extLst>
                <a:ext uri="{FF2B5EF4-FFF2-40B4-BE49-F238E27FC236}">
                  <a16:creationId xmlns:a16="http://schemas.microsoft.com/office/drawing/2014/main" id="{22DE0A35-5606-B789-C5DA-BF83C64F5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990" name="Rectangle 6">
              <a:extLst>
                <a:ext uri="{FF2B5EF4-FFF2-40B4-BE49-F238E27FC236}">
                  <a16:creationId xmlns:a16="http://schemas.microsoft.com/office/drawing/2014/main" id="{DE717F48-3298-48CA-8252-452EBC2DFD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991" name="Rectangle 7">
              <a:extLst>
                <a:ext uri="{FF2B5EF4-FFF2-40B4-BE49-F238E27FC236}">
                  <a16:creationId xmlns:a16="http://schemas.microsoft.com/office/drawing/2014/main" id="{DA171A3E-BAD0-7BC2-0460-A6788B213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992" name="Rectangle 8">
              <a:extLst>
                <a:ext uri="{FF2B5EF4-FFF2-40B4-BE49-F238E27FC236}">
                  <a16:creationId xmlns:a16="http://schemas.microsoft.com/office/drawing/2014/main" id="{F1DCA33E-9444-6851-2C7C-321879F03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993" name="Rectangle 9">
              <a:extLst>
                <a:ext uri="{FF2B5EF4-FFF2-40B4-BE49-F238E27FC236}">
                  <a16:creationId xmlns:a16="http://schemas.microsoft.com/office/drawing/2014/main" id="{B2984B63-CA24-8DBF-2B4D-CD913D7D6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994" name="Rectangle 10">
              <a:extLst>
                <a:ext uri="{FF2B5EF4-FFF2-40B4-BE49-F238E27FC236}">
                  <a16:creationId xmlns:a16="http://schemas.microsoft.com/office/drawing/2014/main" id="{0F549E1C-41E8-1EAD-398D-3CF1F1A2F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995" name="Rectangle 11">
              <a:extLst>
                <a:ext uri="{FF2B5EF4-FFF2-40B4-BE49-F238E27FC236}">
                  <a16:creationId xmlns:a16="http://schemas.microsoft.com/office/drawing/2014/main" id="{E6AF14AD-D4E2-6A88-28F4-941085F22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996" name="Rectangle 12">
              <a:extLst>
                <a:ext uri="{FF2B5EF4-FFF2-40B4-BE49-F238E27FC236}">
                  <a16:creationId xmlns:a16="http://schemas.microsoft.com/office/drawing/2014/main" id="{15A314DB-5E97-6F29-927D-2C39FDCD0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997" name="Rectangle 13">
              <a:extLst>
                <a:ext uri="{FF2B5EF4-FFF2-40B4-BE49-F238E27FC236}">
                  <a16:creationId xmlns:a16="http://schemas.microsoft.com/office/drawing/2014/main" id="{B15E1B1E-5893-A4B8-7D2D-C0424FC4250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998" name="Rectangle 14">
              <a:extLst>
                <a:ext uri="{FF2B5EF4-FFF2-40B4-BE49-F238E27FC236}">
                  <a16:creationId xmlns:a16="http://schemas.microsoft.com/office/drawing/2014/main" id="{79801D48-2DA5-C252-0463-A98B94DF8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999" name="Rectangle 15">
              <a:extLst>
                <a:ext uri="{FF2B5EF4-FFF2-40B4-BE49-F238E27FC236}">
                  <a16:creationId xmlns:a16="http://schemas.microsoft.com/office/drawing/2014/main" id="{6F0DBE50-A646-FAB6-3432-B53278636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00" name="Rectangle 16">
              <a:extLst>
                <a:ext uri="{FF2B5EF4-FFF2-40B4-BE49-F238E27FC236}">
                  <a16:creationId xmlns:a16="http://schemas.microsoft.com/office/drawing/2014/main" id="{2671F8C0-81E8-67D9-F670-A69BF538D5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01" name="Rectangle 17">
              <a:extLst>
                <a:ext uri="{FF2B5EF4-FFF2-40B4-BE49-F238E27FC236}">
                  <a16:creationId xmlns:a16="http://schemas.microsoft.com/office/drawing/2014/main" id="{B96CCAC5-2ACA-5CC1-B0A1-3838FA238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02" name="Rectangle 18">
              <a:extLst>
                <a:ext uri="{FF2B5EF4-FFF2-40B4-BE49-F238E27FC236}">
                  <a16:creationId xmlns:a16="http://schemas.microsoft.com/office/drawing/2014/main" id="{E5228B88-959F-F4EF-B02D-D6599AB11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03" name="Rectangle 19">
              <a:extLst>
                <a:ext uri="{FF2B5EF4-FFF2-40B4-BE49-F238E27FC236}">
                  <a16:creationId xmlns:a16="http://schemas.microsoft.com/office/drawing/2014/main" id="{2C129A1D-FA92-F048-FCD9-4813D1455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04" name="Rectangle 20">
              <a:extLst>
                <a:ext uri="{FF2B5EF4-FFF2-40B4-BE49-F238E27FC236}">
                  <a16:creationId xmlns:a16="http://schemas.microsoft.com/office/drawing/2014/main" id="{A81036FE-1DD5-9FB4-B502-965E65294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05" name="Rectangle 21">
              <a:extLst>
                <a:ext uri="{FF2B5EF4-FFF2-40B4-BE49-F238E27FC236}">
                  <a16:creationId xmlns:a16="http://schemas.microsoft.com/office/drawing/2014/main" id="{65F938E6-AABA-711E-77A4-5B7F5CAF8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06" name="Rectangle 22">
              <a:extLst>
                <a:ext uri="{FF2B5EF4-FFF2-40B4-BE49-F238E27FC236}">
                  <a16:creationId xmlns:a16="http://schemas.microsoft.com/office/drawing/2014/main" id="{622D10F8-28A6-FFC0-096C-CDE06F76F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07" name="Rectangle 23">
              <a:extLst>
                <a:ext uri="{FF2B5EF4-FFF2-40B4-BE49-F238E27FC236}">
                  <a16:creationId xmlns:a16="http://schemas.microsoft.com/office/drawing/2014/main" id="{F78EFC58-4392-BA6F-66DF-C2687B130E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08" name="Rectangle 24">
              <a:extLst>
                <a:ext uri="{FF2B5EF4-FFF2-40B4-BE49-F238E27FC236}">
                  <a16:creationId xmlns:a16="http://schemas.microsoft.com/office/drawing/2014/main" id="{14D9736E-2F22-84D1-5DAB-904E10EC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09" name="Rectangle 25">
              <a:extLst>
                <a:ext uri="{FF2B5EF4-FFF2-40B4-BE49-F238E27FC236}">
                  <a16:creationId xmlns:a16="http://schemas.microsoft.com/office/drawing/2014/main" id="{82BC8929-C208-4227-0523-810351EA1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10" name="Rectangle 26">
              <a:extLst>
                <a:ext uri="{FF2B5EF4-FFF2-40B4-BE49-F238E27FC236}">
                  <a16:creationId xmlns:a16="http://schemas.microsoft.com/office/drawing/2014/main" id="{8A86CA21-357C-312F-23CC-6E0D0D8C3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11" name="Rectangle 27">
              <a:extLst>
                <a:ext uri="{FF2B5EF4-FFF2-40B4-BE49-F238E27FC236}">
                  <a16:creationId xmlns:a16="http://schemas.microsoft.com/office/drawing/2014/main" id="{3663BC05-DEB8-DC46-5C80-C5D4ADC85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12" name="Rectangle 28">
              <a:extLst>
                <a:ext uri="{FF2B5EF4-FFF2-40B4-BE49-F238E27FC236}">
                  <a16:creationId xmlns:a16="http://schemas.microsoft.com/office/drawing/2014/main" id="{CC8D2C3D-C29B-AC02-9DAA-796050B0C7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13" name="Rectangle 29">
              <a:extLst>
                <a:ext uri="{FF2B5EF4-FFF2-40B4-BE49-F238E27FC236}">
                  <a16:creationId xmlns:a16="http://schemas.microsoft.com/office/drawing/2014/main" id="{83686076-D670-D39A-932E-5641329F29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14" name="Rectangle 30">
              <a:extLst>
                <a:ext uri="{FF2B5EF4-FFF2-40B4-BE49-F238E27FC236}">
                  <a16:creationId xmlns:a16="http://schemas.microsoft.com/office/drawing/2014/main" id="{8D06D3A3-B341-E9E1-6A07-027F4D07A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15" name="Rectangle 31">
              <a:extLst>
                <a:ext uri="{FF2B5EF4-FFF2-40B4-BE49-F238E27FC236}">
                  <a16:creationId xmlns:a16="http://schemas.microsoft.com/office/drawing/2014/main" id="{0A8701E0-80A3-C8F7-87C0-7C44C2A99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16" name="Rectangle 32">
              <a:extLst>
                <a:ext uri="{FF2B5EF4-FFF2-40B4-BE49-F238E27FC236}">
                  <a16:creationId xmlns:a16="http://schemas.microsoft.com/office/drawing/2014/main" id="{4E9F45FF-6E8B-D1D3-9092-60187D000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17" name="Rectangle 33">
              <a:extLst>
                <a:ext uri="{FF2B5EF4-FFF2-40B4-BE49-F238E27FC236}">
                  <a16:creationId xmlns:a16="http://schemas.microsoft.com/office/drawing/2014/main" id="{FAAACB50-E1E8-45A4-584E-E8C580141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18" name="Rectangle 34">
              <a:extLst>
                <a:ext uri="{FF2B5EF4-FFF2-40B4-BE49-F238E27FC236}">
                  <a16:creationId xmlns:a16="http://schemas.microsoft.com/office/drawing/2014/main" id="{2291F13E-36E5-A0CB-2168-8979A30A2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19" name="Rectangle 35">
              <a:extLst>
                <a:ext uri="{FF2B5EF4-FFF2-40B4-BE49-F238E27FC236}">
                  <a16:creationId xmlns:a16="http://schemas.microsoft.com/office/drawing/2014/main" id="{9FAE3AF0-0C9B-EE3F-6DB2-DF5B8E301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20" name="Rectangle 36">
              <a:extLst>
                <a:ext uri="{FF2B5EF4-FFF2-40B4-BE49-F238E27FC236}">
                  <a16:creationId xmlns:a16="http://schemas.microsoft.com/office/drawing/2014/main" id="{A6174FC6-9469-9E71-3BFD-9DEC3CE44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21" name="Rectangle 37">
              <a:extLst>
                <a:ext uri="{FF2B5EF4-FFF2-40B4-BE49-F238E27FC236}">
                  <a16:creationId xmlns:a16="http://schemas.microsoft.com/office/drawing/2014/main" id="{E413844C-DCB9-D66B-005E-E7DEF7D788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22" name="Rectangle 38">
              <a:extLst>
                <a:ext uri="{FF2B5EF4-FFF2-40B4-BE49-F238E27FC236}">
                  <a16:creationId xmlns:a16="http://schemas.microsoft.com/office/drawing/2014/main" id="{BEB35CE5-B0B7-94E5-02BD-E4356225C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23" name="Rectangle 39">
              <a:extLst>
                <a:ext uri="{FF2B5EF4-FFF2-40B4-BE49-F238E27FC236}">
                  <a16:creationId xmlns:a16="http://schemas.microsoft.com/office/drawing/2014/main" id="{72FF5FD5-0AFB-A8FE-72D5-AE79A2BEF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24" name="Rectangle 40">
              <a:extLst>
                <a:ext uri="{FF2B5EF4-FFF2-40B4-BE49-F238E27FC236}">
                  <a16:creationId xmlns:a16="http://schemas.microsoft.com/office/drawing/2014/main" id="{8B4D780B-3D08-87A8-EBF4-FD51CF1A85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25" name="Rectangle 41">
              <a:extLst>
                <a:ext uri="{FF2B5EF4-FFF2-40B4-BE49-F238E27FC236}">
                  <a16:creationId xmlns:a16="http://schemas.microsoft.com/office/drawing/2014/main" id="{94B0770E-4632-EF60-6C4C-81F0AC09D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26" name="Rectangle 42">
              <a:extLst>
                <a:ext uri="{FF2B5EF4-FFF2-40B4-BE49-F238E27FC236}">
                  <a16:creationId xmlns:a16="http://schemas.microsoft.com/office/drawing/2014/main" id="{C660195C-C3C0-D1F5-27EF-D1D9A51C1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27" name="Rectangle 43">
              <a:extLst>
                <a:ext uri="{FF2B5EF4-FFF2-40B4-BE49-F238E27FC236}">
                  <a16:creationId xmlns:a16="http://schemas.microsoft.com/office/drawing/2014/main" id="{16A87F9A-0F40-A1E5-C512-7B34EE797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28" name="Rectangle 44">
              <a:extLst>
                <a:ext uri="{FF2B5EF4-FFF2-40B4-BE49-F238E27FC236}">
                  <a16:creationId xmlns:a16="http://schemas.microsoft.com/office/drawing/2014/main" id="{6D69C223-DA10-35B3-2703-1EF5B150A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29" name="Rectangle 45">
              <a:extLst>
                <a:ext uri="{FF2B5EF4-FFF2-40B4-BE49-F238E27FC236}">
                  <a16:creationId xmlns:a16="http://schemas.microsoft.com/office/drawing/2014/main" id="{714F68EA-E0A0-04BE-3F61-DA0F025FA6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30" name="Rectangle 46">
              <a:extLst>
                <a:ext uri="{FF2B5EF4-FFF2-40B4-BE49-F238E27FC236}">
                  <a16:creationId xmlns:a16="http://schemas.microsoft.com/office/drawing/2014/main" id="{EDBA90B5-FD75-D9B4-A0FF-93587F630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31" name="Rectangle 47">
              <a:extLst>
                <a:ext uri="{FF2B5EF4-FFF2-40B4-BE49-F238E27FC236}">
                  <a16:creationId xmlns:a16="http://schemas.microsoft.com/office/drawing/2014/main" id="{863BBF94-2658-46D8-844B-244A660E09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32" name="Rectangle 48">
              <a:extLst>
                <a:ext uri="{FF2B5EF4-FFF2-40B4-BE49-F238E27FC236}">
                  <a16:creationId xmlns:a16="http://schemas.microsoft.com/office/drawing/2014/main" id="{5DFA3E16-3BBF-3CAF-7F08-22CD5A53F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33" name="Rectangle 49">
              <a:extLst>
                <a:ext uri="{FF2B5EF4-FFF2-40B4-BE49-F238E27FC236}">
                  <a16:creationId xmlns:a16="http://schemas.microsoft.com/office/drawing/2014/main" id="{C3640D1E-1124-C3A0-B077-1B17E563A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34" name="Rectangle 50">
              <a:extLst>
                <a:ext uri="{FF2B5EF4-FFF2-40B4-BE49-F238E27FC236}">
                  <a16:creationId xmlns:a16="http://schemas.microsoft.com/office/drawing/2014/main" id="{96E8543B-AB4C-A76A-8D8D-CECA96D54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35" name="Rectangle 51">
              <a:extLst>
                <a:ext uri="{FF2B5EF4-FFF2-40B4-BE49-F238E27FC236}">
                  <a16:creationId xmlns:a16="http://schemas.microsoft.com/office/drawing/2014/main" id="{396482F1-1F9E-96D2-592E-C166B32E6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36" name="Rectangle 52">
              <a:extLst>
                <a:ext uri="{FF2B5EF4-FFF2-40B4-BE49-F238E27FC236}">
                  <a16:creationId xmlns:a16="http://schemas.microsoft.com/office/drawing/2014/main" id="{22EE1E1B-99B9-EF0F-5311-D4A3E81AB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37" name="Rectangle 53">
              <a:extLst>
                <a:ext uri="{FF2B5EF4-FFF2-40B4-BE49-F238E27FC236}">
                  <a16:creationId xmlns:a16="http://schemas.microsoft.com/office/drawing/2014/main" id="{800613F2-A4E4-DFC6-8F39-B672516A9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38" name="Rectangle 54">
              <a:extLst>
                <a:ext uri="{FF2B5EF4-FFF2-40B4-BE49-F238E27FC236}">
                  <a16:creationId xmlns:a16="http://schemas.microsoft.com/office/drawing/2014/main" id="{73509FD6-1A29-41B7-8987-005FBE1FC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39" name="Rectangle 55">
              <a:extLst>
                <a:ext uri="{FF2B5EF4-FFF2-40B4-BE49-F238E27FC236}">
                  <a16:creationId xmlns:a16="http://schemas.microsoft.com/office/drawing/2014/main" id="{2FABB473-4C42-1454-A310-2DB704967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40" name="Rectangle 56">
              <a:extLst>
                <a:ext uri="{FF2B5EF4-FFF2-40B4-BE49-F238E27FC236}">
                  <a16:creationId xmlns:a16="http://schemas.microsoft.com/office/drawing/2014/main" id="{CA66D607-B9C0-DFA0-F466-210DD95B3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41" name="Rectangle 57">
              <a:extLst>
                <a:ext uri="{FF2B5EF4-FFF2-40B4-BE49-F238E27FC236}">
                  <a16:creationId xmlns:a16="http://schemas.microsoft.com/office/drawing/2014/main" id="{89B34FC7-32D0-E6FE-310E-8A55F1006C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42" name="Rectangle 58">
              <a:extLst>
                <a:ext uri="{FF2B5EF4-FFF2-40B4-BE49-F238E27FC236}">
                  <a16:creationId xmlns:a16="http://schemas.microsoft.com/office/drawing/2014/main" id="{A2F7C910-922F-8457-7A08-1326723C2F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43" name="Rectangle 59">
              <a:extLst>
                <a:ext uri="{FF2B5EF4-FFF2-40B4-BE49-F238E27FC236}">
                  <a16:creationId xmlns:a16="http://schemas.microsoft.com/office/drawing/2014/main" id="{0DF69F09-A510-D281-7C5E-EBAF37CEA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44" name="Rectangle 60">
              <a:extLst>
                <a:ext uri="{FF2B5EF4-FFF2-40B4-BE49-F238E27FC236}">
                  <a16:creationId xmlns:a16="http://schemas.microsoft.com/office/drawing/2014/main" id="{C16EC7BC-0971-F00E-24EC-6174B1CB7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45" name="Rectangle 61">
              <a:extLst>
                <a:ext uri="{FF2B5EF4-FFF2-40B4-BE49-F238E27FC236}">
                  <a16:creationId xmlns:a16="http://schemas.microsoft.com/office/drawing/2014/main" id="{FA4DE761-5C00-10BA-A721-6A7B08D19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46" name="Rectangle 62">
              <a:extLst>
                <a:ext uri="{FF2B5EF4-FFF2-40B4-BE49-F238E27FC236}">
                  <a16:creationId xmlns:a16="http://schemas.microsoft.com/office/drawing/2014/main" id="{983A0336-4D0A-E3E1-310F-0BEB878D9A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47" name="Rectangle 63">
              <a:extLst>
                <a:ext uri="{FF2B5EF4-FFF2-40B4-BE49-F238E27FC236}">
                  <a16:creationId xmlns:a16="http://schemas.microsoft.com/office/drawing/2014/main" id="{EC6E7A2C-E098-2405-2ABB-20C2A9FDB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2049" name="Picture 65">
            <a:extLst>
              <a:ext uri="{FF2B5EF4-FFF2-40B4-BE49-F238E27FC236}">
                <a16:creationId xmlns:a16="http://schemas.microsoft.com/office/drawing/2014/main" id="{8EFB0440-604A-816C-1B81-9F801C4D82B9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050" name="Rectangle 66">
            <a:extLst>
              <a:ext uri="{FF2B5EF4-FFF2-40B4-BE49-F238E27FC236}">
                <a16:creationId xmlns:a16="http://schemas.microsoft.com/office/drawing/2014/main" id="{3399FFF0-6986-E894-7F6B-AA04B8080E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altLang="en-US" dirty="0"/>
              <a:t>Frits Went</a:t>
            </a:r>
          </a:p>
        </p:txBody>
      </p:sp>
      <p:sp>
        <p:nvSpPr>
          <p:cNvPr id="42051" name="Rectangle 67">
            <a:extLst>
              <a:ext uri="{FF2B5EF4-FFF2-40B4-BE49-F238E27FC236}">
                <a16:creationId xmlns:a16="http://schemas.microsoft.com/office/drawing/2014/main" id="{FABD4082-6E26-1F56-2ADA-16641D4920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981200"/>
            <a:ext cx="8839200" cy="4876800"/>
          </a:xfrm>
          <a:ln/>
        </p:spPr>
        <p:txBody>
          <a:bodyPr rIns="132080"/>
          <a:lstStyle/>
          <a:p>
            <a:pPr marL="493713"/>
            <a:r>
              <a:rPr lang="en-US" altLang="en-US" dirty="0"/>
              <a:t>Went was a Dutchman who modified Boysen-Jensen’s experiment to extract the chemical messenger.</a:t>
            </a:r>
          </a:p>
          <a:p>
            <a:pPr marL="493713"/>
            <a:r>
              <a:rPr lang="en-US" altLang="en-US" dirty="0"/>
              <a:t>He removed the coleoptile tip and placed it on an agar block.</a:t>
            </a:r>
          </a:p>
          <a:p>
            <a:pPr marL="493713"/>
            <a:r>
              <a:rPr lang="en-US" altLang="en-US" dirty="0"/>
              <a:t>If the messenger could diffuse into the block, then it could be substituted for the tip resulting in normal growth.</a:t>
            </a:r>
          </a:p>
        </p:txBody>
      </p:sp>
    </p:spTree>
  </p:cSld>
  <p:clrMapOvr>
    <a:masterClrMapping/>
  </p:clrMapOvr>
  <p:transition spd="med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72" name="Group 64">
            <a:extLst>
              <a:ext uri="{FF2B5EF4-FFF2-40B4-BE49-F238E27FC236}">
                <a16:creationId xmlns:a16="http://schemas.microsoft.com/office/drawing/2014/main" id="{2934E9F5-DB3E-12EC-7AFD-B659C9DD7469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43009" name="Rectangle 1">
              <a:extLst>
                <a:ext uri="{FF2B5EF4-FFF2-40B4-BE49-F238E27FC236}">
                  <a16:creationId xmlns:a16="http://schemas.microsoft.com/office/drawing/2014/main" id="{0020A5D6-C584-A55B-338B-9ADA31E72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10" name="Rectangle 2">
              <a:extLst>
                <a:ext uri="{FF2B5EF4-FFF2-40B4-BE49-F238E27FC236}">
                  <a16:creationId xmlns:a16="http://schemas.microsoft.com/office/drawing/2014/main" id="{DB621F61-CDEE-4FD1-5398-12C87C0D6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11" name="Rectangle 3">
              <a:extLst>
                <a:ext uri="{FF2B5EF4-FFF2-40B4-BE49-F238E27FC236}">
                  <a16:creationId xmlns:a16="http://schemas.microsoft.com/office/drawing/2014/main" id="{EA27A21D-A282-A968-708B-71793722F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12" name="Rectangle 4">
              <a:extLst>
                <a:ext uri="{FF2B5EF4-FFF2-40B4-BE49-F238E27FC236}">
                  <a16:creationId xmlns:a16="http://schemas.microsoft.com/office/drawing/2014/main" id="{A05E79C9-7D22-F3D1-19CD-6104502DEA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13" name="Rectangle 5">
              <a:extLst>
                <a:ext uri="{FF2B5EF4-FFF2-40B4-BE49-F238E27FC236}">
                  <a16:creationId xmlns:a16="http://schemas.microsoft.com/office/drawing/2014/main" id="{26FBFBCF-A809-102A-585D-AE130F1FD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14" name="Rectangle 6">
              <a:extLst>
                <a:ext uri="{FF2B5EF4-FFF2-40B4-BE49-F238E27FC236}">
                  <a16:creationId xmlns:a16="http://schemas.microsoft.com/office/drawing/2014/main" id="{79393D44-776E-0B53-477E-E294585272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15" name="Rectangle 7">
              <a:extLst>
                <a:ext uri="{FF2B5EF4-FFF2-40B4-BE49-F238E27FC236}">
                  <a16:creationId xmlns:a16="http://schemas.microsoft.com/office/drawing/2014/main" id="{C90E85A1-746F-BE9C-C7FA-39DC2EAE4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16" name="Rectangle 8">
              <a:extLst>
                <a:ext uri="{FF2B5EF4-FFF2-40B4-BE49-F238E27FC236}">
                  <a16:creationId xmlns:a16="http://schemas.microsoft.com/office/drawing/2014/main" id="{11EA5628-D94C-2DB2-A95C-D8578D11B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17" name="Rectangle 9">
              <a:extLst>
                <a:ext uri="{FF2B5EF4-FFF2-40B4-BE49-F238E27FC236}">
                  <a16:creationId xmlns:a16="http://schemas.microsoft.com/office/drawing/2014/main" id="{3DC9B940-D555-3642-1716-38734D967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18" name="Rectangle 10">
              <a:extLst>
                <a:ext uri="{FF2B5EF4-FFF2-40B4-BE49-F238E27FC236}">
                  <a16:creationId xmlns:a16="http://schemas.microsoft.com/office/drawing/2014/main" id="{07C8D9C6-2B58-00A5-45ED-5B43024B4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19" name="Rectangle 11">
              <a:extLst>
                <a:ext uri="{FF2B5EF4-FFF2-40B4-BE49-F238E27FC236}">
                  <a16:creationId xmlns:a16="http://schemas.microsoft.com/office/drawing/2014/main" id="{658D5DD7-1A33-6D0D-8D0F-84552C566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20" name="Rectangle 12">
              <a:extLst>
                <a:ext uri="{FF2B5EF4-FFF2-40B4-BE49-F238E27FC236}">
                  <a16:creationId xmlns:a16="http://schemas.microsoft.com/office/drawing/2014/main" id="{D54F5FEC-1CB1-FA4A-E657-D3A49EEE8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21" name="Rectangle 13">
              <a:extLst>
                <a:ext uri="{FF2B5EF4-FFF2-40B4-BE49-F238E27FC236}">
                  <a16:creationId xmlns:a16="http://schemas.microsoft.com/office/drawing/2014/main" id="{B3B22312-6AFC-C5B4-7656-7BEC71B5C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22" name="Rectangle 14">
              <a:extLst>
                <a:ext uri="{FF2B5EF4-FFF2-40B4-BE49-F238E27FC236}">
                  <a16:creationId xmlns:a16="http://schemas.microsoft.com/office/drawing/2014/main" id="{8A08D6EC-477C-922E-DCF0-4BCAD7F9E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23" name="Rectangle 15">
              <a:extLst>
                <a:ext uri="{FF2B5EF4-FFF2-40B4-BE49-F238E27FC236}">
                  <a16:creationId xmlns:a16="http://schemas.microsoft.com/office/drawing/2014/main" id="{5D235138-97C8-29F5-5F68-1F13B98E98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24" name="Rectangle 16">
              <a:extLst>
                <a:ext uri="{FF2B5EF4-FFF2-40B4-BE49-F238E27FC236}">
                  <a16:creationId xmlns:a16="http://schemas.microsoft.com/office/drawing/2014/main" id="{17C14314-9FD1-2FE0-547B-2B3BFA19C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25" name="Rectangle 17">
              <a:extLst>
                <a:ext uri="{FF2B5EF4-FFF2-40B4-BE49-F238E27FC236}">
                  <a16:creationId xmlns:a16="http://schemas.microsoft.com/office/drawing/2014/main" id="{E718273C-2103-8942-722E-FFA3520087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26" name="Rectangle 18">
              <a:extLst>
                <a:ext uri="{FF2B5EF4-FFF2-40B4-BE49-F238E27FC236}">
                  <a16:creationId xmlns:a16="http://schemas.microsoft.com/office/drawing/2014/main" id="{2AECC423-3167-EA5F-FB88-937AC07370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27" name="Rectangle 19">
              <a:extLst>
                <a:ext uri="{FF2B5EF4-FFF2-40B4-BE49-F238E27FC236}">
                  <a16:creationId xmlns:a16="http://schemas.microsoft.com/office/drawing/2014/main" id="{59204352-2ACE-5D54-3AFB-20C9A9932C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28" name="Rectangle 20">
              <a:extLst>
                <a:ext uri="{FF2B5EF4-FFF2-40B4-BE49-F238E27FC236}">
                  <a16:creationId xmlns:a16="http://schemas.microsoft.com/office/drawing/2014/main" id="{B9A35900-660B-6D13-FB11-B3D42D403A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29" name="Rectangle 21">
              <a:extLst>
                <a:ext uri="{FF2B5EF4-FFF2-40B4-BE49-F238E27FC236}">
                  <a16:creationId xmlns:a16="http://schemas.microsoft.com/office/drawing/2014/main" id="{F66DAAA9-A2E6-EBE8-E7F0-9BE74CA63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30" name="Rectangle 22">
              <a:extLst>
                <a:ext uri="{FF2B5EF4-FFF2-40B4-BE49-F238E27FC236}">
                  <a16:creationId xmlns:a16="http://schemas.microsoft.com/office/drawing/2014/main" id="{5017FA66-4B60-02B4-137F-6B91FED21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31" name="Rectangle 23">
              <a:extLst>
                <a:ext uri="{FF2B5EF4-FFF2-40B4-BE49-F238E27FC236}">
                  <a16:creationId xmlns:a16="http://schemas.microsoft.com/office/drawing/2014/main" id="{8631D59F-E856-AA1F-8594-A98E3227D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32" name="Rectangle 24">
              <a:extLst>
                <a:ext uri="{FF2B5EF4-FFF2-40B4-BE49-F238E27FC236}">
                  <a16:creationId xmlns:a16="http://schemas.microsoft.com/office/drawing/2014/main" id="{6D7669D1-B9B2-1BA2-CCD5-AA5750F50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33" name="Rectangle 25">
              <a:extLst>
                <a:ext uri="{FF2B5EF4-FFF2-40B4-BE49-F238E27FC236}">
                  <a16:creationId xmlns:a16="http://schemas.microsoft.com/office/drawing/2014/main" id="{FE5C985A-870C-DAA7-2CE8-996226D5F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34" name="Rectangle 26">
              <a:extLst>
                <a:ext uri="{FF2B5EF4-FFF2-40B4-BE49-F238E27FC236}">
                  <a16:creationId xmlns:a16="http://schemas.microsoft.com/office/drawing/2014/main" id="{201B7F55-36AB-6BDD-AA74-8367694543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35" name="Rectangle 27">
              <a:extLst>
                <a:ext uri="{FF2B5EF4-FFF2-40B4-BE49-F238E27FC236}">
                  <a16:creationId xmlns:a16="http://schemas.microsoft.com/office/drawing/2014/main" id="{3723D0E0-69CC-84D3-4611-DF3017A09F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36" name="Rectangle 28">
              <a:extLst>
                <a:ext uri="{FF2B5EF4-FFF2-40B4-BE49-F238E27FC236}">
                  <a16:creationId xmlns:a16="http://schemas.microsoft.com/office/drawing/2014/main" id="{5C87C23B-46DD-3FC2-3E5B-79FCE4E354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37" name="Rectangle 29">
              <a:extLst>
                <a:ext uri="{FF2B5EF4-FFF2-40B4-BE49-F238E27FC236}">
                  <a16:creationId xmlns:a16="http://schemas.microsoft.com/office/drawing/2014/main" id="{B0159470-D123-EF50-E2C7-4E3FF264D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38" name="Rectangle 30">
              <a:extLst>
                <a:ext uri="{FF2B5EF4-FFF2-40B4-BE49-F238E27FC236}">
                  <a16:creationId xmlns:a16="http://schemas.microsoft.com/office/drawing/2014/main" id="{CCF9D3E3-FB82-4BE0-9141-C940086C4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39" name="Rectangle 31">
              <a:extLst>
                <a:ext uri="{FF2B5EF4-FFF2-40B4-BE49-F238E27FC236}">
                  <a16:creationId xmlns:a16="http://schemas.microsoft.com/office/drawing/2014/main" id="{724789C8-5398-1D48-5551-77EE50DC8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40" name="Rectangle 32">
              <a:extLst>
                <a:ext uri="{FF2B5EF4-FFF2-40B4-BE49-F238E27FC236}">
                  <a16:creationId xmlns:a16="http://schemas.microsoft.com/office/drawing/2014/main" id="{F203BD68-35FB-236F-779A-0C7CD3EEC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41" name="Rectangle 33">
              <a:extLst>
                <a:ext uri="{FF2B5EF4-FFF2-40B4-BE49-F238E27FC236}">
                  <a16:creationId xmlns:a16="http://schemas.microsoft.com/office/drawing/2014/main" id="{AA99A78F-0CB5-EF9F-87CC-20C4B86648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42" name="Rectangle 34">
              <a:extLst>
                <a:ext uri="{FF2B5EF4-FFF2-40B4-BE49-F238E27FC236}">
                  <a16:creationId xmlns:a16="http://schemas.microsoft.com/office/drawing/2014/main" id="{A8808F7B-20AA-8348-24EE-1FDA292F6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43" name="Rectangle 35">
              <a:extLst>
                <a:ext uri="{FF2B5EF4-FFF2-40B4-BE49-F238E27FC236}">
                  <a16:creationId xmlns:a16="http://schemas.microsoft.com/office/drawing/2014/main" id="{443BBB15-A92F-DB96-74AD-D094615E2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44" name="Rectangle 36">
              <a:extLst>
                <a:ext uri="{FF2B5EF4-FFF2-40B4-BE49-F238E27FC236}">
                  <a16:creationId xmlns:a16="http://schemas.microsoft.com/office/drawing/2014/main" id="{65B7AE78-130B-3088-2258-A68D6638D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45" name="Rectangle 37">
              <a:extLst>
                <a:ext uri="{FF2B5EF4-FFF2-40B4-BE49-F238E27FC236}">
                  <a16:creationId xmlns:a16="http://schemas.microsoft.com/office/drawing/2014/main" id="{50764DBA-E1C8-20C1-FB21-542DF33C9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46" name="Rectangle 38">
              <a:extLst>
                <a:ext uri="{FF2B5EF4-FFF2-40B4-BE49-F238E27FC236}">
                  <a16:creationId xmlns:a16="http://schemas.microsoft.com/office/drawing/2014/main" id="{A9748391-604B-3D56-5C55-B996F26CA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47" name="Rectangle 39">
              <a:extLst>
                <a:ext uri="{FF2B5EF4-FFF2-40B4-BE49-F238E27FC236}">
                  <a16:creationId xmlns:a16="http://schemas.microsoft.com/office/drawing/2014/main" id="{79303880-B626-73C3-6850-301276B68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48" name="Rectangle 40">
              <a:extLst>
                <a:ext uri="{FF2B5EF4-FFF2-40B4-BE49-F238E27FC236}">
                  <a16:creationId xmlns:a16="http://schemas.microsoft.com/office/drawing/2014/main" id="{55BB17D2-8947-1EFE-781F-FE387D924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49" name="Rectangle 41">
              <a:extLst>
                <a:ext uri="{FF2B5EF4-FFF2-40B4-BE49-F238E27FC236}">
                  <a16:creationId xmlns:a16="http://schemas.microsoft.com/office/drawing/2014/main" id="{59AB3E9B-A7E2-5B46-0C05-D5ED93E5A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50" name="Rectangle 42">
              <a:extLst>
                <a:ext uri="{FF2B5EF4-FFF2-40B4-BE49-F238E27FC236}">
                  <a16:creationId xmlns:a16="http://schemas.microsoft.com/office/drawing/2014/main" id="{85E70213-AE8B-9D4B-D891-D6081ECBA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51" name="Rectangle 43">
              <a:extLst>
                <a:ext uri="{FF2B5EF4-FFF2-40B4-BE49-F238E27FC236}">
                  <a16:creationId xmlns:a16="http://schemas.microsoft.com/office/drawing/2014/main" id="{73E97077-DA22-7BA9-84E8-CF96C9EDA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52" name="Rectangle 44">
              <a:extLst>
                <a:ext uri="{FF2B5EF4-FFF2-40B4-BE49-F238E27FC236}">
                  <a16:creationId xmlns:a16="http://schemas.microsoft.com/office/drawing/2014/main" id="{A691ADCA-559F-B8BD-D92C-C374F1F0F2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53" name="Rectangle 45">
              <a:extLst>
                <a:ext uri="{FF2B5EF4-FFF2-40B4-BE49-F238E27FC236}">
                  <a16:creationId xmlns:a16="http://schemas.microsoft.com/office/drawing/2014/main" id="{3D18AC17-73D7-1C4E-A2EA-112F817F33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54" name="Rectangle 46">
              <a:extLst>
                <a:ext uri="{FF2B5EF4-FFF2-40B4-BE49-F238E27FC236}">
                  <a16:creationId xmlns:a16="http://schemas.microsoft.com/office/drawing/2014/main" id="{BBEA14A3-0003-0A8F-AF48-96078F0BF6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55" name="Rectangle 47">
              <a:extLst>
                <a:ext uri="{FF2B5EF4-FFF2-40B4-BE49-F238E27FC236}">
                  <a16:creationId xmlns:a16="http://schemas.microsoft.com/office/drawing/2014/main" id="{6575F0C0-61EE-66F0-87F3-983B6A4D0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56" name="Rectangle 48">
              <a:extLst>
                <a:ext uri="{FF2B5EF4-FFF2-40B4-BE49-F238E27FC236}">
                  <a16:creationId xmlns:a16="http://schemas.microsoft.com/office/drawing/2014/main" id="{BD829BBB-9C67-4251-DD28-A4D349CF6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57" name="Rectangle 49">
              <a:extLst>
                <a:ext uri="{FF2B5EF4-FFF2-40B4-BE49-F238E27FC236}">
                  <a16:creationId xmlns:a16="http://schemas.microsoft.com/office/drawing/2014/main" id="{68EE49E6-6464-9B0A-6136-B41673142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58" name="Rectangle 50">
              <a:extLst>
                <a:ext uri="{FF2B5EF4-FFF2-40B4-BE49-F238E27FC236}">
                  <a16:creationId xmlns:a16="http://schemas.microsoft.com/office/drawing/2014/main" id="{AEB0FD40-9C40-82C2-77AF-F00C42721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59" name="Rectangle 51">
              <a:extLst>
                <a:ext uri="{FF2B5EF4-FFF2-40B4-BE49-F238E27FC236}">
                  <a16:creationId xmlns:a16="http://schemas.microsoft.com/office/drawing/2014/main" id="{8ADA970C-F3E2-B10F-9977-FC74F9BF5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60" name="Rectangle 52">
              <a:extLst>
                <a:ext uri="{FF2B5EF4-FFF2-40B4-BE49-F238E27FC236}">
                  <a16:creationId xmlns:a16="http://schemas.microsoft.com/office/drawing/2014/main" id="{DC895974-4711-459F-AB3F-12316175B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61" name="Rectangle 53">
              <a:extLst>
                <a:ext uri="{FF2B5EF4-FFF2-40B4-BE49-F238E27FC236}">
                  <a16:creationId xmlns:a16="http://schemas.microsoft.com/office/drawing/2014/main" id="{F2098140-CBD8-7BCA-8EF2-836214061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62" name="Rectangle 54">
              <a:extLst>
                <a:ext uri="{FF2B5EF4-FFF2-40B4-BE49-F238E27FC236}">
                  <a16:creationId xmlns:a16="http://schemas.microsoft.com/office/drawing/2014/main" id="{50E99739-E984-73D2-9394-C52E288F9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63" name="Rectangle 55">
              <a:extLst>
                <a:ext uri="{FF2B5EF4-FFF2-40B4-BE49-F238E27FC236}">
                  <a16:creationId xmlns:a16="http://schemas.microsoft.com/office/drawing/2014/main" id="{B4E62A27-8B53-28D6-9FB7-336A5D3C5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64" name="Rectangle 56">
              <a:extLst>
                <a:ext uri="{FF2B5EF4-FFF2-40B4-BE49-F238E27FC236}">
                  <a16:creationId xmlns:a16="http://schemas.microsoft.com/office/drawing/2014/main" id="{9F82678D-0758-4593-2ED8-77E537CAD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65" name="Rectangle 57">
              <a:extLst>
                <a:ext uri="{FF2B5EF4-FFF2-40B4-BE49-F238E27FC236}">
                  <a16:creationId xmlns:a16="http://schemas.microsoft.com/office/drawing/2014/main" id="{6C23CF97-D39A-5C51-C9D5-762E46FBC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66" name="Rectangle 58">
              <a:extLst>
                <a:ext uri="{FF2B5EF4-FFF2-40B4-BE49-F238E27FC236}">
                  <a16:creationId xmlns:a16="http://schemas.microsoft.com/office/drawing/2014/main" id="{4FF69699-FEF1-BB85-A165-CBC8CC10A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67" name="Rectangle 59">
              <a:extLst>
                <a:ext uri="{FF2B5EF4-FFF2-40B4-BE49-F238E27FC236}">
                  <a16:creationId xmlns:a16="http://schemas.microsoft.com/office/drawing/2014/main" id="{E6D9CC73-AFD7-1623-E8E5-1C750E837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68" name="Rectangle 60">
              <a:extLst>
                <a:ext uri="{FF2B5EF4-FFF2-40B4-BE49-F238E27FC236}">
                  <a16:creationId xmlns:a16="http://schemas.microsoft.com/office/drawing/2014/main" id="{7C1DC6DE-06A6-398F-55A7-4BC6936EF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69" name="Rectangle 61">
              <a:extLst>
                <a:ext uri="{FF2B5EF4-FFF2-40B4-BE49-F238E27FC236}">
                  <a16:creationId xmlns:a16="http://schemas.microsoft.com/office/drawing/2014/main" id="{A716B054-64EE-FA00-A5E9-DCC55E20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70" name="Rectangle 62">
              <a:extLst>
                <a:ext uri="{FF2B5EF4-FFF2-40B4-BE49-F238E27FC236}">
                  <a16:creationId xmlns:a16="http://schemas.microsoft.com/office/drawing/2014/main" id="{E2DE262E-D591-C075-F21D-0333847D9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71" name="Rectangle 63">
              <a:extLst>
                <a:ext uri="{FF2B5EF4-FFF2-40B4-BE49-F238E27FC236}">
                  <a16:creationId xmlns:a16="http://schemas.microsoft.com/office/drawing/2014/main" id="{3A19BD9A-4113-C3B6-DAD5-D06DC610B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3073" name="Picture 65">
            <a:extLst>
              <a:ext uri="{FF2B5EF4-FFF2-40B4-BE49-F238E27FC236}">
                <a16:creationId xmlns:a16="http://schemas.microsoft.com/office/drawing/2014/main" id="{2E76ABF6-37F1-2EBE-4717-FD303133114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74" name="Rectangle 66">
            <a:extLst>
              <a:ext uri="{FF2B5EF4-FFF2-40B4-BE49-F238E27FC236}">
                <a16:creationId xmlns:a16="http://schemas.microsoft.com/office/drawing/2014/main" id="{73BBFB26-708B-6624-B74D-79221468AE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altLang="en-US"/>
              <a:t>Frits Went</a:t>
            </a:r>
          </a:p>
        </p:txBody>
      </p:sp>
      <p:sp>
        <p:nvSpPr>
          <p:cNvPr id="43075" name="Rectangle 67">
            <a:extLst>
              <a:ext uri="{FF2B5EF4-FFF2-40B4-BE49-F238E27FC236}">
                <a16:creationId xmlns:a16="http://schemas.microsoft.com/office/drawing/2014/main" id="{E0645B10-90A2-D237-DAA7-488C5BC561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930400"/>
            <a:ext cx="4419600" cy="4876800"/>
          </a:xfrm>
          <a:ln/>
        </p:spPr>
        <p:txBody>
          <a:bodyPr rIns="132080"/>
          <a:lstStyle/>
          <a:p>
            <a:pPr marL="493713"/>
            <a:r>
              <a:rPr lang="en-US" altLang="en-US" sz="2800" dirty="0"/>
              <a:t>Results:</a:t>
            </a:r>
          </a:p>
          <a:p>
            <a:pPr marL="958850" lvl="1"/>
            <a:r>
              <a:rPr lang="en-US" altLang="en-US" sz="2600" dirty="0"/>
              <a:t>Decapitated coleoptile—no growth.</a:t>
            </a:r>
          </a:p>
          <a:p>
            <a:pPr marL="958850" lvl="1"/>
            <a:r>
              <a:rPr lang="en-US" altLang="en-US" sz="2600" dirty="0"/>
              <a:t>Decapitated coleoptile + agar only—no growth.</a:t>
            </a:r>
          </a:p>
          <a:p>
            <a:pPr marL="958850" lvl="1"/>
            <a:r>
              <a:rPr lang="en-US" altLang="en-US" sz="2600" dirty="0"/>
              <a:t>Decapitated coleoptile + agar with hormones—growth.</a:t>
            </a:r>
          </a:p>
        </p:txBody>
      </p:sp>
      <p:pic>
        <p:nvPicPr>
          <p:cNvPr id="2" name="Picture 68">
            <a:extLst>
              <a:ext uri="{FF2B5EF4-FFF2-40B4-BE49-F238E27FC236}">
                <a16:creationId xmlns:a16="http://schemas.microsoft.com/office/drawing/2014/main" id="{6891F149-80B1-6B74-9F78-E2B96373F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80057"/>
            <a:ext cx="4381835" cy="5193286"/>
          </a:xfrm>
          <a:prstGeom prst="rect">
            <a:avLst/>
          </a:prstGeom>
          <a:noFill/>
          <a:ln w="9525" cap="flat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96" name="Group 64">
            <a:extLst>
              <a:ext uri="{FF2B5EF4-FFF2-40B4-BE49-F238E27FC236}">
                <a16:creationId xmlns:a16="http://schemas.microsoft.com/office/drawing/2014/main" id="{C328BA72-5F64-CEA5-E683-C0E8602A816F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44033" name="Rectangle 1">
              <a:extLst>
                <a:ext uri="{FF2B5EF4-FFF2-40B4-BE49-F238E27FC236}">
                  <a16:creationId xmlns:a16="http://schemas.microsoft.com/office/drawing/2014/main" id="{804E18AD-8CD6-BC7D-DE8C-E1A42FCE8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34" name="Rectangle 2">
              <a:extLst>
                <a:ext uri="{FF2B5EF4-FFF2-40B4-BE49-F238E27FC236}">
                  <a16:creationId xmlns:a16="http://schemas.microsoft.com/office/drawing/2014/main" id="{89D976EF-ED3B-7B6F-9EB3-B1DF1FA9A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35" name="Rectangle 3">
              <a:extLst>
                <a:ext uri="{FF2B5EF4-FFF2-40B4-BE49-F238E27FC236}">
                  <a16:creationId xmlns:a16="http://schemas.microsoft.com/office/drawing/2014/main" id="{58F47AD0-A4C4-798D-CEB9-A654C9D69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36" name="Rectangle 4">
              <a:extLst>
                <a:ext uri="{FF2B5EF4-FFF2-40B4-BE49-F238E27FC236}">
                  <a16:creationId xmlns:a16="http://schemas.microsoft.com/office/drawing/2014/main" id="{2C928083-0861-00FC-419C-B09854B781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37" name="Rectangle 5">
              <a:extLst>
                <a:ext uri="{FF2B5EF4-FFF2-40B4-BE49-F238E27FC236}">
                  <a16:creationId xmlns:a16="http://schemas.microsoft.com/office/drawing/2014/main" id="{3E97201E-9877-1C0F-1B9A-225E7E24D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38" name="Rectangle 6">
              <a:extLst>
                <a:ext uri="{FF2B5EF4-FFF2-40B4-BE49-F238E27FC236}">
                  <a16:creationId xmlns:a16="http://schemas.microsoft.com/office/drawing/2014/main" id="{FEEE9533-83F2-65CF-FA68-90346A44A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39" name="Rectangle 7">
              <a:extLst>
                <a:ext uri="{FF2B5EF4-FFF2-40B4-BE49-F238E27FC236}">
                  <a16:creationId xmlns:a16="http://schemas.microsoft.com/office/drawing/2014/main" id="{A9DD94C2-4B06-9C49-7DE2-FF3B5824C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40" name="Rectangle 8">
              <a:extLst>
                <a:ext uri="{FF2B5EF4-FFF2-40B4-BE49-F238E27FC236}">
                  <a16:creationId xmlns:a16="http://schemas.microsoft.com/office/drawing/2014/main" id="{D0885350-562A-FD14-E8BA-A71DB4E249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41" name="Rectangle 9">
              <a:extLst>
                <a:ext uri="{FF2B5EF4-FFF2-40B4-BE49-F238E27FC236}">
                  <a16:creationId xmlns:a16="http://schemas.microsoft.com/office/drawing/2014/main" id="{A693B37A-2710-7BDB-39A5-29A352E16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42" name="Rectangle 10">
              <a:extLst>
                <a:ext uri="{FF2B5EF4-FFF2-40B4-BE49-F238E27FC236}">
                  <a16:creationId xmlns:a16="http://schemas.microsoft.com/office/drawing/2014/main" id="{D788AD24-E5AF-056C-1003-2CA571510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43" name="Rectangle 11">
              <a:extLst>
                <a:ext uri="{FF2B5EF4-FFF2-40B4-BE49-F238E27FC236}">
                  <a16:creationId xmlns:a16="http://schemas.microsoft.com/office/drawing/2014/main" id="{57F3119D-F743-23A6-4EBB-C88AF1C01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44" name="Rectangle 12">
              <a:extLst>
                <a:ext uri="{FF2B5EF4-FFF2-40B4-BE49-F238E27FC236}">
                  <a16:creationId xmlns:a16="http://schemas.microsoft.com/office/drawing/2014/main" id="{44AADFDA-5C96-8E77-4066-4941BC494F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45" name="Rectangle 13">
              <a:extLst>
                <a:ext uri="{FF2B5EF4-FFF2-40B4-BE49-F238E27FC236}">
                  <a16:creationId xmlns:a16="http://schemas.microsoft.com/office/drawing/2014/main" id="{4DF80116-728A-8E7A-6450-82E90F4A3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46" name="Rectangle 14">
              <a:extLst>
                <a:ext uri="{FF2B5EF4-FFF2-40B4-BE49-F238E27FC236}">
                  <a16:creationId xmlns:a16="http://schemas.microsoft.com/office/drawing/2014/main" id="{B0991970-DE15-7DF2-FCED-475A77FA3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47" name="Rectangle 15">
              <a:extLst>
                <a:ext uri="{FF2B5EF4-FFF2-40B4-BE49-F238E27FC236}">
                  <a16:creationId xmlns:a16="http://schemas.microsoft.com/office/drawing/2014/main" id="{C637A574-1831-356C-55E9-C59AF7616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48" name="Rectangle 16">
              <a:extLst>
                <a:ext uri="{FF2B5EF4-FFF2-40B4-BE49-F238E27FC236}">
                  <a16:creationId xmlns:a16="http://schemas.microsoft.com/office/drawing/2014/main" id="{D0FB6A03-E468-78B0-7AA0-4AA8DA1FD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49" name="Rectangle 17">
              <a:extLst>
                <a:ext uri="{FF2B5EF4-FFF2-40B4-BE49-F238E27FC236}">
                  <a16:creationId xmlns:a16="http://schemas.microsoft.com/office/drawing/2014/main" id="{E4090136-DEBE-DE57-88CE-A1ED25A264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50" name="Rectangle 18">
              <a:extLst>
                <a:ext uri="{FF2B5EF4-FFF2-40B4-BE49-F238E27FC236}">
                  <a16:creationId xmlns:a16="http://schemas.microsoft.com/office/drawing/2014/main" id="{5C65E90D-3CAB-982D-3106-EFAC57CC0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51" name="Rectangle 19">
              <a:extLst>
                <a:ext uri="{FF2B5EF4-FFF2-40B4-BE49-F238E27FC236}">
                  <a16:creationId xmlns:a16="http://schemas.microsoft.com/office/drawing/2014/main" id="{260C332F-7361-DB6E-6225-D3CDEED615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52" name="Rectangle 20">
              <a:extLst>
                <a:ext uri="{FF2B5EF4-FFF2-40B4-BE49-F238E27FC236}">
                  <a16:creationId xmlns:a16="http://schemas.microsoft.com/office/drawing/2014/main" id="{75003777-6FE2-C07D-BDD4-29B038539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53" name="Rectangle 21">
              <a:extLst>
                <a:ext uri="{FF2B5EF4-FFF2-40B4-BE49-F238E27FC236}">
                  <a16:creationId xmlns:a16="http://schemas.microsoft.com/office/drawing/2014/main" id="{E4D20924-EAC1-C5AE-379D-288A5C628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54" name="Rectangle 22">
              <a:extLst>
                <a:ext uri="{FF2B5EF4-FFF2-40B4-BE49-F238E27FC236}">
                  <a16:creationId xmlns:a16="http://schemas.microsoft.com/office/drawing/2014/main" id="{5ACCB74B-1EBE-1CBF-6EF3-28A4638EE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55" name="Rectangle 23">
              <a:extLst>
                <a:ext uri="{FF2B5EF4-FFF2-40B4-BE49-F238E27FC236}">
                  <a16:creationId xmlns:a16="http://schemas.microsoft.com/office/drawing/2014/main" id="{613FA0CB-8694-6E6C-A3EB-4DCA0EFD4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56" name="Rectangle 24">
              <a:extLst>
                <a:ext uri="{FF2B5EF4-FFF2-40B4-BE49-F238E27FC236}">
                  <a16:creationId xmlns:a16="http://schemas.microsoft.com/office/drawing/2014/main" id="{66E1DFE1-BC4F-5370-49D4-59A82341B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57" name="Rectangle 25">
              <a:extLst>
                <a:ext uri="{FF2B5EF4-FFF2-40B4-BE49-F238E27FC236}">
                  <a16:creationId xmlns:a16="http://schemas.microsoft.com/office/drawing/2014/main" id="{F6C07B38-2628-F56F-A79C-61B6F24E9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58" name="Rectangle 26">
              <a:extLst>
                <a:ext uri="{FF2B5EF4-FFF2-40B4-BE49-F238E27FC236}">
                  <a16:creationId xmlns:a16="http://schemas.microsoft.com/office/drawing/2014/main" id="{24920C2A-23AC-0E92-5460-B76396EDB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59" name="Rectangle 27">
              <a:extLst>
                <a:ext uri="{FF2B5EF4-FFF2-40B4-BE49-F238E27FC236}">
                  <a16:creationId xmlns:a16="http://schemas.microsoft.com/office/drawing/2014/main" id="{C7AFD07C-ADE9-B3BB-0C77-063C673FF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60" name="Rectangle 28">
              <a:extLst>
                <a:ext uri="{FF2B5EF4-FFF2-40B4-BE49-F238E27FC236}">
                  <a16:creationId xmlns:a16="http://schemas.microsoft.com/office/drawing/2014/main" id="{2D253546-4612-7F5E-3A77-C1B74255C9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61" name="Rectangle 29">
              <a:extLst>
                <a:ext uri="{FF2B5EF4-FFF2-40B4-BE49-F238E27FC236}">
                  <a16:creationId xmlns:a16="http://schemas.microsoft.com/office/drawing/2014/main" id="{C798E348-22C4-588E-0142-BD3BE4E093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62" name="Rectangle 30">
              <a:extLst>
                <a:ext uri="{FF2B5EF4-FFF2-40B4-BE49-F238E27FC236}">
                  <a16:creationId xmlns:a16="http://schemas.microsoft.com/office/drawing/2014/main" id="{372F05B0-95D8-499D-BE30-22DC40E67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63" name="Rectangle 31">
              <a:extLst>
                <a:ext uri="{FF2B5EF4-FFF2-40B4-BE49-F238E27FC236}">
                  <a16:creationId xmlns:a16="http://schemas.microsoft.com/office/drawing/2014/main" id="{3B734C2C-4228-C1A0-B847-87A0FD4F5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64" name="Rectangle 32">
              <a:extLst>
                <a:ext uri="{FF2B5EF4-FFF2-40B4-BE49-F238E27FC236}">
                  <a16:creationId xmlns:a16="http://schemas.microsoft.com/office/drawing/2014/main" id="{B73A5BAD-4D52-8436-9500-DA6043D67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65" name="Rectangle 33">
              <a:extLst>
                <a:ext uri="{FF2B5EF4-FFF2-40B4-BE49-F238E27FC236}">
                  <a16:creationId xmlns:a16="http://schemas.microsoft.com/office/drawing/2014/main" id="{933C666B-D419-92CC-4D1F-7DF234E89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66" name="Rectangle 34">
              <a:extLst>
                <a:ext uri="{FF2B5EF4-FFF2-40B4-BE49-F238E27FC236}">
                  <a16:creationId xmlns:a16="http://schemas.microsoft.com/office/drawing/2014/main" id="{A64C540A-7816-6074-1A89-55986F2B2D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67" name="Rectangle 35">
              <a:extLst>
                <a:ext uri="{FF2B5EF4-FFF2-40B4-BE49-F238E27FC236}">
                  <a16:creationId xmlns:a16="http://schemas.microsoft.com/office/drawing/2014/main" id="{EF14F343-024F-1E64-8979-067407A004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68" name="Rectangle 36">
              <a:extLst>
                <a:ext uri="{FF2B5EF4-FFF2-40B4-BE49-F238E27FC236}">
                  <a16:creationId xmlns:a16="http://schemas.microsoft.com/office/drawing/2014/main" id="{F5F42B93-FC79-FA58-5DB9-2522E5360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69" name="Rectangle 37">
              <a:extLst>
                <a:ext uri="{FF2B5EF4-FFF2-40B4-BE49-F238E27FC236}">
                  <a16:creationId xmlns:a16="http://schemas.microsoft.com/office/drawing/2014/main" id="{10617A30-6EB6-0B8E-0C71-DB686F776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70" name="Rectangle 38">
              <a:extLst>
                <a:ext uri="{FF2B5EF4-FFF2-40B4-BE49-F238E27FC236}">
                  <a16:creationId xmlns:a16="http://schemas.microsoft.com/office/drawing/2014/main" id="{5E393B2D-692D-C8ED-C5EC-16B8A5F2D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71" name="Rectangle 39">
              <a:extLst>
                <a:ext uri="{FF2B5EF4-FFF2-40B4-BE49-F238E27FC236}">
                  <a16:creationId xmlns:a16="http://schemas.microsoft.com/office/drawing/2014/main" id="{D674ACA6-3CCB-446A-7770-D5C65F985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72" name="Rectangle 40">
              <a:extLst>
                <a:ext uri="{FF2B5EF4-FFF2-40B4-BE49-F238E27FC236}">
                  <a16:creationId xmlns:a16="http://schemas.microsoft.com/office/drawing/2014/main" id="{72C43CFC-2630-609F-4F3B-22FE0F6D5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73" name="Rectangle 41">
              <a:extLst>
                <a:ext uri="{FF2B5EF4-FFF2-40B4-BE49-F238E27FC236}">
                  <a16:creationId xmlns:a16="http://schemas.microsoft.com/office/drawing/2014/main" id="{4C5CBBDA-796F-6D02-4B6A-42D8BD8A5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74" name="Rectangle 42">
              <a:extLst>
                <a:ext uri="{FF2B5EF4-FFF2-40B4-BE49-F238E27FC236}">
                  <a16:creationId xmlns:a16="http://schemas.microsoft.com/office/drawing/2014/main" id="{7E1A1E0B-E1CA-4144-F126-F5DABEB8C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75" name="Rectangle 43">
              <a:extLst>
                <a:ext uri="{FF2B5EF4-FFF2-40B4-BE49-F238E27FC236}">
                  <a16:creationId xmlns:a16="http://schemas.microsoft.com/office/drawing/2014/main" id="{5731ED3D-1E86-2F5C-EC88-B8BCA56FD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76" name="Rectangle 44">
              <a:extLst>
                <a:ext uri="{FF2B5EF4-FFF2-40B4-BE49-F238E27FC236}">
                  <a16:creationId xmlns:a16="http://schemas.microsoft.com/office/drawing/2014/main" id="{D7E70A8B-99DD-6768-EC74-EE14ADF9C7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77" name="Rectangle 45">
              <a:extLst>
                <a:ext uri="{FF2B5EF4-FFF2-40B4-BE49-F238E27FC236}">
                  <a16:creationId xmlns:a16="http://schemas.microsoft.com/office/drawing/2014/main" id="{62A86140-AC89-CDDA-E141-EE786EDF9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78" name="Rectangle 46">
              <a:extLst>
                <a:ext uri="{FF2B5EF4-FFF2-40B4-BE49-F238E27FC236}">
                  <a16:creationId xmlns:a16="http://schemas.microsoft.com/office/drawing/2014/main" id="{578C8C9F-9F50-97FE-7C23-F342AD0E9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79" name="Rectangle 47">
              <a:extLst>
                <a:ext uri="{FF2B5EF4-FFF2-40B4-BE49-F238E27FC236}">
                  <a16:creationId xmlns:a16="http://schemas.microsoft.com/office/drawing/2014/main" id="{77D45EDA-77B4-B669-8846-B18D32B3E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80" name="Rectangle 48">
              <a:extLst>
                <a:ext uri="{FF2B5EF4-FFF2-40B4-BE49-F238E27FC236}">
                  <a16:creationId xmlns:a16="http://schemas.microsoft.com/office/drawing/2014/main" id="{60DBD794-B858-6E67-1DCD-2108C0C7C3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81" name="Rectangle 49">
              <a:extLst>
                <a:ext uri="{FF2B5EF4-FFF2-40B4-BE49-F238E27FC236}">
                  <a16:creationId xmlns:a16="http://schemas.microsoft.com/office/drawing/2014/main" id="{9FC7457F-6829-0043-0681-D630CCB5C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82" name="Rectangle 50">
              <a:extLst>
                <a:ext uri="{FF2B5EF4-FFF2-40B4-BE49-F238E27FC236}">
                  <a16:creationId xmlns:a16="http://schemas.microsoft.com/office/drawing/2014/main" id="{12ECBD53-3AB5-961C-D8C5-DB6ED77D6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83" name="Rectangle 51">
              <a:extLst>
                <a:ext uri="{FF2B5EF4-FFF2-40B4-BE49-F238E27FC236}">
                  <a16:creationId xmlns:a16="http://schemas.microsoft.com/office/drawing/2014/main" id="{C2C3F585-018A-FE03-46F2-B2F2E7E1E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84" name="Rectangle 52">
              <a:extLst>
                <a:ext uri="{FF2B5EF4-FFF2-40B4-BE49-F238E27FC236}">
                  <a16:creationId xmlns:a16="http://schemas.microsoft.com/office/drawing/2014/main" id="{F4734EBE-BF82-0524-6A7C-66061A27B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85" name="Rectangle 53">
              <a:extLst>
                <a:ext uri="{FF2B5EF4-FFF2-40B4-BE49-F238E27FC236}">
                  <a16:creationId xmlns:a16="http://schemas.microsoft.com/office/drawing/2014/main" id="{A77E7A2D-6BB2-7E22-5277-3229049CB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86" name="Rectangle 54">
              <a:extLst>
                <a:ext uri="{FF2B5EF4-FFF2-40B4-BE49-F238E27FC236}">
                  <a16:creationId xmlns:a16="http://schemas.microsoft.com/office/drawing/2014/main" id="{8F394C41-7BB0-2E22-544C-261941E12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87" name="Rectangle 55">
              <a:extLst>
                <a:ext uri="{FF2B5EF4-FFF2-40B4-BE49-F238E27FC236}">
                  <a16:creationId xmlns:a16="http://schemas.microsoft.com/office/drawing/2014/main" id="{427920AD-7089-D21F-BB67-3767D5EBD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88" name="Rectangle 56">
              <a:extLst>
                <a:ext uri="{FF2B5EF4-FFF2-40B4-BE49-F238E27FC236}">
                  <a16:creationId xmlns:a16="http://schemas.microsoft.com/office/drawing/2014/main" id="{2F2AE16C-63F3-EE14-FFAB-F42C1E7FC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89" name="Rectangle 57">
              <a:extLst>
                <a:ext uri="{FF2B5EF4-FFF2-40B4-BE49-F238E27FC236}">
                  <a16:creationId xmlns:a16="http://schemas.microsoft.com/office/drawing/2014/main" id="{34D269D8-7B94-38BA-FBFA-BDC5ED5E26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90" name="Rectangle 58">
              <a:extLst>
                <a:ext uri="{FF2B5EF4-FFF2-40B4-BE49-F238E27FC236}">
                  <a16:creationId xmlns:a16="http://schemas.microsoft.com/office/drawing/2014/main" id="{8F145D46-3876-0656-233E-AA9AFDE987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91" name="Rectangle 59">
              <a:extLst>
                <a:ext uri="{FF2B5EF4-FFF2-40B4-BE49-F238E27FC236}">
                  <a16:creationId xmlns:a16="http://schemas.microsoft.com/office/drawing/2014/main" id="{DA2B5CCF-C675-6E4B-0277-EC142D7CC9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92" name="Rectangle 60">
              <a:extLst>
                <a:ext uri="{FF2B5EF4-FFF2-40B4-BE49-F238E27FC236}">
                  <a16:creationId xmlns:a16="http://schemas.microsoft.com/office/drawing/2014/main" id="{BB9DDAD7-3856-0C87-B77E-075C8AA2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93" name="Rectangle 61">
              <a:extLst>
                <a:ext uri="{FF2B5EF4-FFF2-40B4-BE49-F238E27FC236}">
                  <a16:creationId xmlns:a16="http://schemas.microsoft.com/office/drawing/2014/main" id="{99DF91AF-B2E7-708E-7B93-CEA972AED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94" name="Rectangle 62">
              <a:extLst>
                <a:ext uri="{FF2B5EF4-FFF2-40B4-BE49-F238E27FC236}">
                  <a16:creationId xmlns:a16="http://schemas.microsoft.com/office/drawing/2014/main" id="{D2F79EF4-F0BA-CCFD-9AA8-3B1A78A90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95" name="Rectangle 63">
              <a:extLst>
                <a:ext uri="{FF2B5EF4-FFF2-40B4-BE49-F238E27FC236}">
                  <a16:creationId xmlns:a16="http://schemas.microsoft.com/office/drawing/2014/main" id="{F4CCD2A1-31C9-70D9-6BDC-C946CEF660D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4097" name="Picture 65">
            <a:extLst>
              <a:ext uri="{FF2B5EF4-FFF2-40B4-BE49-F238E27FC236}">
                <a16:creationId xmlns:a16="http://schemas.microsoft.com/office/drawing/2014/main" id="{B0B41730-EF17-07F1-0C4C-CF988F933F5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98" name="Rectangle 66">
            <a:extLst>
              <a:ext uri="{FF2B5EF4-FFF2-40B4-BE49-F238E27FC236}">
                <a16:creationId xmlns:a16="http://schemas.microsoft.com/office/drawing/2014/main" id="{E9BF978E-4132-A183-323D-405786013B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altLang="en-US"/>
              <a:t>Frits Went</a:t>
            </a:r>
          </a:p>
        </p:txBody>
      </p:sp>
      <p:sp>
        <p:nvSpPr>
          <p:cNvPr id="44099" name="Rectangle 67">
            <a:extLst>
              <a:ext uri="{FF2B5EF4-FFF2-40B4-BE49-F238E27FC236}">
                <a16:creationId xmlns:a16="http://schemas.microsoft.com/office/drawing/2014/main" id="{9F6AD7E0-3F98-EB2B-8351-DF144B8BF7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0267" y="1905000"/>
            <a:ext cx="4375533" cy="4876800"/>
          </a:xfrm>
          <a:ln/>
        </p:spPr>
        <p:txBody>
          <a:bodyPr rIns="132080"/>
          <a:lstStyle/>
          <a:p>
            <a:pPr marL="493713"/>
            <a:r>
              <a:rPr lang="en-US" altLang="en-US" dirty="0"/>
              <a:t>Also, placing the block on one side of the coleoptile or the other caused unequal growth on the side containing the block causing curvature in the opposite direction.</a:t>
            </a:r>
          </a:p>
        </p:txBody>
      </p:sp>
      <p:pic>
        <p:nvPicPr>
          <p:cNvPr id="3" name="Picture 68">
            <a:extLst>
              <a:ext uri="{FF2B5EF4-FFF2-40B4-BE49-F238E27FC236}">
                <a16:creationId xmlns:a16="http://schemas.microsoft.com/office/drawing/2014/main" id="{29F71AB5-4BB6-67F9-078B-4B4E1D5D5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80057"/>
            <a:ext cx="4381835" cy="5193286"/>
          </a:xfrm>
          <a:prstGeom prst="rect">
            <a:avLst/>
          </a:prstGeom>
          <a:noFill/>
          <a:ln w="9525" cap="flat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20" name="Group 64">
            <a:extLst>
              <a:ext uri="{FF2B5EF4-FFF2-40B4-BE49-F238E27FC236}">
                <a16:creationId xmlns:a16="http://schemas.microsoft.com/office/drawing/2014/main" id="{D46A440B-9052-741F-90C6-B663B9F2A458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45057" name="Rectangle 1">
              <a:extLst>
                <a:ext uri="{FF2B5EF4-FFF2-40B4-BE49-F238E27FC236}">
                  <a16:creationId xmlns:a16="http://schemas.microsoft.com/office/drawing/2014/main" id="{017BEA7C-4D10-5B6B-7CED-821DF42E2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58" name="Rectangle 2">
              <a:extLst>
                <a:ext uri="{FF2B5EF4-FFF2-40B4-BE49-F238E27FC236}">
                  <a16:creationId xmlns:a16="http://schemas.microsoft.com/office/drawing/2014/main" id="{75E1CFCD-7BEB-32A0-970F-EB0FFEED6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59" name="Rectangle 3">
              <a:extLst>
                <a:ext uri="{FF2B5EF4-FFF2-40B4-BE49-F238E27FC236}">
                  <a16:creationId xmlns:a16="http://schemas.microsoft.com/office/drawing/2014/main" id="{2F767847-6D5A-941B-944A-6859DB3C7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60" name="Rectangle 4">
              <a:extLst>
                <a:ext uri="{FF2B5EF4-FFF2-40B4-BE49-F238E27FC236}">
                  <a16:creationId xmlns:a16="http://schemas.microsoft.com/office/drawing/2014/main" id="{55038A38-6724-3FE3-7200-ACA5F582C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61" name="Rectangle 5">
              <a:extLst>
                <a:ext uri="{FF2B5EF4-FFF2-40B4-BE49-F238E27FC236}">
                  <a16:creationId xmlns:a16="http://schemas.microsoft.com/office/drawing/2014/main" id="{CA9CFB40-DF38-5F14-8871-A0344A35F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62" name="Rectangle 6">
              <a:extLst>
                <a:ext uri="{FF2B5EF4-FFF2-40B4-BE49-F238E27FC236}">
                  <a16:creationId xmlns:a16="http://schemas.microsoft.com/office/drawing/2014/main" id="{EDC40EFB-C7F0-B76D-2E0D-3B06E85613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63" name="Rectangle 7">
              <a:extLst>
                <a:ext uri="{FF2B5EF4-FFF2-40B4-BE49-F238E27FC236}">
                  <a16:creationId xmlns:a16="http://schemas.microsoft.com/office/drawing/2014/main" id="{92B34C3A-B9C7-AB41-F617-4FD2FAF5D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64" name="Rectangle 8">
              <a:extLst>
                <a:ext uri="{FF2B5EF4-FFF2-40B4-BE49-F238E27FC236}">
                  <a16:creationId xmlns:a16="http://schemas.microsoft.com/office/drawing/2014/main" id="{0366B5AA-A0EF-9661-6ABE-C5F20D9BD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65" name="Rectangle 9">
              <a:extLst>
                <a:ext uri="{FF2B5EF4-FFF2-40B4-BE49-F238E27FC236}">
                  <a16:creationId xmlns:a16="http://schemas.microsoft.com/office/drawing/2014/main" id="{26EAC271-CBA9-9EA2-ECD4-8FFFF3436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66" name="Rectangle 10">
              <a:extLst>
                <a:ext uri="{FF2B5EF4-FFF2-40B4-BE49-F238E27FC236}">
                  <a16:creationId xmlns:a16="http://schemas.microsoft.com/office/drawing/2014/main" id="{619A83A7-777C-0BC8-AB9E-354E99C36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67" name="Rectangle 11">
              <a:extLst>
                <a:ext uri="{FF2B5EF4-FFF2-40B4-BE49-F238E27FC236}">
                  <a16:creationId xmlns:a16="http://schemas.microsoft.com/office/drawing/2014/main" id="{594C7362-BAFE-3898-6C57-BD49A1B9CD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68" name="Rectangle 12">
              <a:extLst>
                <a:ext uri="{FF2B5EF4-FFF2-40B4-BE49-F238E27FC236}">
                  <a16:creationId xmlns:a16="http://schemas.microsoft.com/office/drawing/2014/main" id="{21B9EAAB-A910-DAAC-50A9-6884BE2C1E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69" name="Rectangle 13">
              <a:extLst>
                <a:ext uri="{FF2B5EF4-FFF2-40B4-BE49-F238E27FC236}">
                  <a16:creationId xmlns:a16="http://schemas.microsoft.com/office/drawing/2014/main" id="{26022A56-2D1B-C9BC-7C61-C654B17E9A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70" name="Rectangle 14">
              <a:extLst>
                <a:ext uri="{FF2B5EF4-FFF2-40B4-BE49-F238E27FC236}">
                  <a16:creationId xmlns:a16="http://schemas.microsoft.com/office/drawing/2014/main" id="{13BC7F46-D2AD-F5C6-4625-8F8EF7E04E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71" name="Rectangle 15">
              <a:extLst>
                <a:ext uri="{FF2B5EF4-FFF2-40B4-BE49-F238E27FC236}">
                  <a16:creationId xmlns:a16="http://schemas.microsoft.com/office/drawing/2014/main" id="{04F1DA9B-2D1D-C566-966C-AA15CCEF1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72" name="Rectangle 16">
              <a:extLst>
                <a:ext uri="{FF2B5EF4-FFF2-40B4-BE49-F238E27FC236}">
                  <a16:creationId xmlns:a16="http://schemas.microsoft.com/office/drawing/2014/main" id="{6AAA3301-4B2B-CE20-3728-18F6F2BD6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73" name="Rectangle 17">
              <a:extLst>
                <a:ext uri="{FF2B5EF4-FFF2-40B4-BE49-F238E27FC236}">
                  <a16:creationId xmlns:a16="http://schemas.microsoft.com/office/drawing/2014/main" id="{FFEA394C-DD6F-EA51-BAB4-6A9A97CDE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74" name="Rectangle 18">
              <a:extLst>
                <a:ext uri="{FF2B5EF4-FFF2-40B4-BE49-F238E27FC236}">
                  <a16:creationId xmlns:a16="http://schemas.microsoft.com/office/drawing/2014/main" id="{FFCD8066-3B4F-4AE4-7E83-4E6209B9A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75" name="Rectangle 19">
              <a:extLst>
                <a:ext uri="{FF2B5EF4-FFF2-40B4-BE49-F238E27FC236}">
                  <a16:creationId xmlns:a16="http://schemas.microsoft.com/office/drawing/2014/main" id="{BD4C280D-3123-A030-189C-F4958EA3A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76" name="Rectangle 20">
              <a:extLst>
                <a:ext uri="{FF2B5EF4-FFF2-40B4-BE49-F238E27FC236}">
                  <a16:creationId xmlns:a16="http://schemas.microsoft.com/office/drawing/2014/main" id="{3C45C1DA-3FA4-DBD9-1DC4-65F626209D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77" name="Rectangle 21">
              <a:extLst>
                <a:ext uri="{FF2B5EF4-FFF2-40B4-BE49-F238E27FC236}">
                  <a16:creationId xmlns:a16="http://schemas.microsoft.com/office/drawing/2014/main" id="{0B37B9DB-A5D0-788A-C451-87A94F53F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78" name="Rectangle 22">
              <a:extLst>
                <a:ext uri="{FF2B5EF4-FFF2-40B4-BE49-F238E27FC236}">
                  <a16:creationId xmlns:a16="http://schemas.microsoft.com/office/drawing/2014/main" id="{3DF486DB-0ADF-3FD8-CA5A-452C5DD39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79" name="Rectangle 23">
              <a:extLst>
                <a:ext uri="{FF2B5EF4-FFF2-40B4-BE49-F238E27FC236}">
                  <a16:creationId xmlns:a16="http://schemas.microsoft.com/office/drawing/2014/main" id="{5220E960-4B88-BF4B-408A-F8D4DD6C43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80" name="Rectangle 24">
              <a:extLst>
                <a:ext uri="{FF2B5EF4-FFF2-40B4-BE49-F238E27FC236}">
                  <a16:creationId xmlns:a16="http://schemas.microsoft.com/office/drawing/2014/main" id="{3C2696AB-D409-9204-90C0-4CD23CFEF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81" name="Rectangle 25">
              <a:extLst>
                <a:ext uri="{FF2B5EF4-FFF2-40B4-BE49-F238E27FC236}">
                  <a16:creationId xmlns:a16="http://schemas.microsoft.com/office/drawing/2014/main" id="{B8700337-00E0-59AA-06B9-E445363672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82" name="Rectangle 26">
              <a:extLst>
                <a:ext uri="{FF2B5EF4-FFF2-40B4-BE49-F238E27FC236}">
                  <a16:creationId xmlns:a16="http://schemas.microsoft.com/office/drawing/2014/main" id="{200DE00B-DC79-6D31-4716-62BE73FDCF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83" name="Rectangle 27">
              <a:extLst>
                <a:ext uri="{FF2B5EF4-FFF2-40B4-BE49-F238E27FC236}">
                  <a16:creationId xmlns:a16="http://schemas.microsoft.com/office/drawing/2014/main" id="{A28A24E6-A355-8DBE-6016-33B89F80FE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84" name="Rectangle 28">
              <a:extLst>
                <a:ext uri="{FF2B5EF4-FFF2-40B4-BE49-F238E27FC236}">
                  <a16:creationId xmlns:a16="http://schemas.microsoft.com/office/drawing/2014/main" id="{D1DD15FA-57C5-5757-0402-57A4A97E7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85" name="Rectangle 29">
              <a:extLst>
                <a:ext uri="{FF2B5EF4-FFF2-40B4-BE49-F238E27FC236}">
                  <a16:creationId xmlns:a16="http://schemas.microsoft.com/office/drawing/2014/main" id="{B5087589-CF8F-8F82-BD1E-2A3C661E2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86" name="Rectangle 30">
              <a:extLst>
                <a:ext uri="{FF2B5EF4-FFF2-40B4-BE49-F238E27FC236}">
                  <a16:creationId xmlns:a16="http://schemas.microsoft.com/office/drawing/2014/main" id="{A3E8D7B0-BB65-365D-9BF8-9162E3E7B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87" name="Rectangle 31">
              <a:extLst>
                <a:ext uri="{FF2B5EF4-FFF2-40B4-BE49-F238E27FC236}">
                  <a16:creationId xmlns:a16="http://schemas.microsoft.com/office/drawing/2014/main" id="{3AB23FCE-1CA1-3C4C-8C72-329485200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88" name="Rectangle 32">
              <a:extLst>
                <a:ext uri="{FF2B5EF4-FFF2-40B4-BE49-F238E27FC236}">
                  <a16:creationId xmlns:a16="http://schemas.microsoft.com/office/drawing/2014/main" id="{7ED63D41-C309-8F1C-5E95-E3AF90DC7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89" name="Rectangle 33">
              <a:extLst>
                <a:ext uri="{FF2B5EF4-FFF2-40B4-BE49-F238E27FC236}">
                  <a16:creationId xmlns:a16="http://schemas.microsoft.com/office/drawing/2014/main" id="{65061C5B-5EF5-B2F0-41EB-2B7629459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90" name="Rectangle 34">
              <a:extLst>
                <a:ext uri="{FF2B5EF4-FFF2-40B4-BE49-F238E27FC236}">
                  <a16:creationId xmlns:a16="http://schemas.microsoft.com/office/drawing/2014/main" id="{96E6AC3E-74C1-7C12-21A0-211B07251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91" name="Rectangle 35">
              <a:extLst>
                <a:ext uri="{FF2B5EF4-FFF2-40B4-BE49-F238E27FC236}">
                  <a16:creationId xmlns:a16="http://schemas.microsoft.com/office/drawing/2014/main" id="{59D6EC21-FE25-A50C-31F1-1479D6AF3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92" name="Rectangle 36">
              <a:extLst>
                <a:ext uri="{FF2B5EF4-FFF2-40B4-BE49-F238E27FC236}">
                  <a16:creationId xmlns:a16="http://schemas.microsoft.com/office/drawing/2014/main" id="{BC081646-3D81-13BC-AF36-43F81F9F5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93" name="Rectangle 37">
              <a:extLst>
                <a:ext uri="{FF2B5EF4-FFF2-40B4-BE49-F238E27FC236}">
                  <a16:creationId xmlns:a16="http://schemas.microsoft.com/office/drawing/2014/main" id="{E538B8A0-7683-B8D7-D224-D1CB43D303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94" name="Rectangle 38">
              <a:extLst>
                <a:ext uri="{FF2B5EF4-FFF2-40B4-BE49-F238E27FC236}">
                  <a16:creationId xmlns:a16="http://schemas.microsoft.com/office/drawing/2014/main" id="{3FDCFC33-EBD0-8606-A456-271D18D960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95" name="Rectangle 39">
              <a:extLst>
                <a:ext uri="{FF2B5EF4-FFF2-40B4-BE49-F238E27FC236}">
                  <a16:creationId xmlns:a16="http://schemas.microsoft.com/office/drawing/2014/main" id="{A9DBD368-6F8E-7E41-C5AC-85E6F5217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96" name="Rectangle 40">
              <a:extLst>
                <a:ext uri="{FF2B5EF4-FFF2-40B4-BE49-F238E27FC236}">
                  <a16:creationId xmlns:a16="http://schemas.microsoft.com/office/drawing/2014/main" id="{5148F795-95E2-FC2D-41D6-62E162805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97" name="Rectangle 41">
              <a:extLst>
                <a:ext uri="{FF2B5EF4-FFF2-40B4-BE49-F238E27FC236}">
                  <a16:creationId xmlns:a16="http://schemas.microsoft.com/office/drawing/2014/main" id="{F22A5114-6C12-2378-A255-E64EF2C69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98" name="Rectangle 42">
              <a:extLst>
                <a:ext uri="{FF2B5EF4-FFF2-40B4-BE49-F238E27FC236}">
                  <a16:creationId xmlns:a16="http://schemas.microsoft.com/office/drawing/2014/main" id="{D8D3647D-2EE9-4C95-E292-BDC713444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099" name="Rectangle 43">
              <a:extLst>
                <a:ext uri="{FF2B5EF4-FFF2-40B4-BE49-F238E27FC236}">
                  <a16:creationId xmlns:a16="http://schemas.microsoft.com/office/drawing/2014/main" id="{C4761134-0AA0-DCBB-B8EC-BFDA209BF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100" name="Rectangle 44">
              <a:extLst>
                <a:ext uri="{FF2B5EF4-FFF2-40B4-BE49-F238E27FC236}">
                  <a16:creationId xmlns:a16="http://schemas.microsoft.com/office/drawing/2014/main" id="{92CB1DB3-EFE0-F41E-B8BD-4ABE1996D6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101" name="Rectangle 45">
              <a:extLst>
                <a:ext uri="{FF2B5EF4-FFF2-40B4-BE49-F238E27FC236}">
                  <a16:creationId xmlns:a16="http://schemas.microsoft.com/office/drawing/2014/main" id="{8C6D89F0-CD96-A2C3-D175-BABBFDB6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102" name="Rectangle 46">
              <a:extLst>
                <a:ext uri="{FF2B5EF4-FFF2-40B4-BE49-F238E27FC236}">
                  <a16:creationId xmlns:a16="http://schemas.microsoft.com/office/drawing/2014/main" id="{F80491E8-EB98-29A9-5BE0-1EF47C955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103" name="Rectangle 47">
              <a:extLst>
                <a:ext uri="{FF2B5EF4-FFF2-40B4-BE49-F238E27FC236}">
                  <a16:creationId xmlns:a16="http://schemas.microsoft.com/office/drawing/2014/main" id="{304A4D8A-F47D-44DE-8342-ADFD11102F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104" name="Rectangle 48">
              <a:extLst>
                <a:ext uri="{FF2B5EF4-FFF2-40B4-BE49-F238E27FC236}">
                  <a16:creationId xmlns:a16="http://schemas.microsoft.com/office/drawing/2014/main" id="{34C456A0-1A1D-A721-180C-D4018628C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105" name="Rectangle 49">
              <a:extLst>
                <a:ext uri="{FF2B5EF4-FFF2-40B4-BE49-F238E27FC236}">
                  <a16:creationId xmlns:a16="http://schemas.microsoft.com/office/drawing/2014/main" id="{647677B5-E4CF-9238-4B18-4B0EC69D9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106" name="Rectangle 50">
              <a:extLst>
                <a:ext uri="{FF2B5EF4-FFF2-40B4-BE49-F238E27FC236}">
                  <a16:creationId xmlns:a16="http://schemas.microsoft.com/office/drawing/2014/main" id="{19BE8179-A0A6-2744-3C5B-8990467EB4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107" name="Rectangle 51">
              <a:extLst>
                <a:ext uri="{FF2B5EF4-FFF2-40B4-BE49-F238E27FC236}">
                  <a16:creationId xmlns:a16="http://schemas.microsoft.com/office/drawing/2014/main" id="{9454C12F-E9AA-88A6-B5E8-79819BD1D0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108" name="Rectangle 52">
              <a:extLst>
                <a:ext uri="{FF2B5EF4-FFF2-40B4-BE49-F238E27FC236}">
                  <a16:creationId xmlns:a16="http://schemas.microsoft.com/office/drawing/2014/main" id="{CABCA74A-17F2-2DB3-B874-5365850EE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109" name="Rectangle 53">
              <a:extLst>
                <a:ext uri="{FF2B5EF4-FFF2-40B4-BE49-F238E27FC236}">
                  <a16:creationId xmlns:a16="http://schemas.microsoft.com/office/drawing/2014/main" id="{792C6940-EA8F-F85F-5E30-6773582CF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110" name="Rectangle 54">
              <a:extLst>
                <a:ext uri="{FF2B5EF4-FFF2-40B4-BE49-F238E27FC236}">
                  <a16:creationId xmlns:a16="http://schemas.microsoft.com/office/drawing/2014/main" id="{E9F5E005-F969-32A1-466A-C46A796613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111" name="Rectangle 55">
              <a:extLst>
                <a:ext uri="{FF2B5EF4-FFF2-40B4-BE49-F238E27FC236}">
                  <a16:creationId xmlns:a16="http://schemas.microsoft.com/office/drawing/2014/main" id="{805E82F0-BCE8-CCF3-2BAC-0B8C56E6B3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112" name="Rectangle 56">
              <a:extLst>
                <a:ext uri="{FF2B5EF4-FFF2-40B4-BE49-F238E27FC236}">
                  <a16:creationId xmlns:a16="http://schemas.microsoft.com/office/drawing/2014/main" id="{67B308AD-3301-7B7D-A381-1FAE14C04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113" name="Rectangle 57">
              <a:extLst>
                <a:ext uri="{FF2B5EF4-FFF2-40B4-BE49-F238E27FC236}">
                  <a16:creationId xmlns:a16="http://schemas.microsoft.com/office/drawing/2014/main" id="{90F378A8-7886-F36F-48D8-6FB1447CE4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114" name="Rectangle 58">
              <a:extLst>
                <a:ext uri="{FF2B5EF4-FFF2-40B4-BE49-F238E27FC236}">
                  <a16:creationId xmlns:a16="http://schemas.microsoft.com/office/drawing/2014/main" id="{2E17D3FC-3790-2E5E-DC23-D6EC7DEE5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115" name="Rectangle 59">
              <a:extLst>
                <a:ext uri="{FF2B5EF4-FFF2-40B4-BE49-F238E27FC236}">
                  <a16:creationId xmlns:a16="http://schemas.microsoft.com/office/drawing/2014/main" id="{CA1A068A-D519-5189-74E6-42A85601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116" name="Rectangle 60">
              <a:extLst>
                <a:ext uri="{FF2B5EF4-FFF2-40B4-BE49-F238E27FC236}">
                  <a16:creationId xmlns:a16="http://schemas.microsoft.com/office/drawing/2014/main" id="{27800B67-AD99-2DB2-B1D3-129CABD5A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117" name="Rectangle 61">
              <a:extLst>
                <a:ext uri="{FF2B5EF4-FFF2-40B4-BE49-F238E27FC236}">
                  <a16:creationId xmlns:a16="http://schemas.microsoft.com/office/drawing/2014/main" id="{1BF6E759-69C7-BB0F-0E24-0944520B0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118" name="Rectangle 62">
              <a:extLst>
                <a:ext uri="{FF2B5EF4-FFF2-40B4-BE49-F238E27FC236}">
                  <a16:creationId xmlns:a16="http://schemas.microsoft.com/office/drawing/2014/main" id="{900AFA8B-73EA-3151-F3C6-EEDEA0093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119" name="Rectangle 63">
              <a:extLst>
                <a:ext uri="{FF2B5EF4-FFF2-40B4-BE49-F238E27FC236}">
                  <a16:creationId xmlns:a16="http://schemas.microsoft.com/office/drawing/2014/main" id="{0C901F43-446E-1235-DAE3-992FFA12B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5121" name="Picture 65">
            <a:extLst>
              <a:ext uri="{FF2B5EF4-FFF2-40B4-BE49-F238E27FC236}">
                <a16:creationId xmlns:a16="http://schemas.microsoft.com/office/drawing/2014/main" id="{8F984847-D52A-A877-3AB3-F4B17873952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122" name="Rectangle 66">
            <a:extLst>
              <a:ext uri="{FF2B5EF4-FFF2-40B4-BE49-F238E27FC236}">
                <a16:creationId xmlns:a16="http://schemas.microsoft.com/office/drawing/2014/main" id="{0C72E354-7BC6-4675-9FDE-8C10E12E9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altLang="en-US" dirty="0"/>
              <a:t>Went’s Conclusions:</a:t>
            </a:r>
          </a:p>
        </p:txBody>
      </p:sp>
      <p:sp>
        <p:nvSpPr>
          <p:cNvPr id="45123" name="Rectangle 67">
            <a:extLst>
              <a:ext uri="{FF2B5EF4-FFF2-40B4-BE49-F238E27FC236}">
                <a16:creationId xmlns:a16="http://schemas.microsoft.com/office/drawing/2014/main" id="{31452E6C-1C74-D4C6-EA84-2A4A5883D1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692" y="1860014"/>
            <a:ext cx="8997108" cy="4575423"/>
          </a:xfrm>
          <a:ln/>
        </p:spPr>
        <p:txBody>
          <a:bodyPr rIns="132080"/>
          <a:lstStyle/>
          <a:p>
            <a:pPr marL="493713"/>
            <a:r>
              <a:rPr lang="en-US" altLang="en-US" dirty="0"/>
              <a:t>The plants curved due to the higher concentration of a growth promoting chemical on the dark side of the plant.</a:t>
            </a:r>
          </a:p>
          <a:p>
            <a:pPr marL="493713"/>
            <a:r>
              <a:rPr lang="en-US" altLang="en-US" dirty="0"/>
              <a:t>Went named this hormone auxin—“to grow.”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10D6E5-D183-8395-A111-64218164B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196" y="4267075"/>
            <a:ext cx="4768008" cy="2517873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</p:spPr>
      </p:pic>
    </p:spTree>
  </p:cSld>
  <p:clrMapOvr>
    <a:masterClrMapping/>
  </p:clrMapOvr>
  <p:transition spd="med">
    <p:push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144" name="Group 64">
            <a:extLst>
              <a:ext uri="{FF2B5EF4-FFF2-40B4-BE49-F238E27FC236}">
                <a16:creationId xmlns:a16="http://schemas.microsoft.com/office/drawing/2014/main" id="{5F6F0DE0-14F6-4EA9-B071-C00ED07909BE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46081" name="Rectangle 1">
              <a:extLst>
                <a:ext uri="{FF2B5EF4-FFF2-40B4-BE49-F238E27FC236}">
                  <a16:creationId xmlns:a16="http://schemas.microsoft.com/office/drawing/2014/main" id="{8734B36A-F00B-4E69-979B-35DC8FBCA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082" name="Rectangle 2">
              <a:extLst>
                <a:ext uri="{FF2B5EF4-FFF2-40B4-BE49-F238E27FC236}">
                  <a16:creationId xmlns:a16="http://schemas.microsoft.com/office/drawing/2014/main" id="{F95BCF4E-774B-617A-44E0-50F44CE25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083" name="Rectangle 3">
              <a:extLst>
                <a:ext uri="{FF2B5EF4-FFF2-40B4-BE49-F238E27FC236}">
                  <a16:creationId xmlns:a16="http://schemas.microsoft.com/office/drawing/2014/main" id="{9DA2442A-9CD7-2933-F678-85270995A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084" name="Rectangle 4">
              <a:extLst>
                <a:ext uri="{FF2B5EF4-FFF2-40B4-BE49-F238E27FC236}">
                  <a16:creationId xmlns:a16="http://schemas.microsoft.com/office/drawing/2014/main" id="{458DFF3F-E54F-4AB8-105C-41CA33057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085" name="Rectangle 5">
              <a:extLst>
                <a:ext uri="{FF2B5EF4-FFF2-40B4-BE49-F238E27FC236}">
                  <a16:creationId xmlns:a16="http://schemas.microsoft.com/office/drawing/2014/main" id="{837D9D88-81D9-2746-4CFD-7BD62D5BB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086" name="Rectangle 6">
              <a:extLst>
                <a:ext uri="{FF2B5EF4-FFF2-40B4-BE49-F238E27FC236}">
                  <a16:creationId xmlns:a16="http://schemas.microsoft.com/office/drawing/2014/main" id="{DAC95283-791A-A54E-2216-E5FE12A94C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087" name="Rectangle 7">
              <a:extLst>
                <a:ext uri="{FF2B5EF4-FFF2-40B4-BE49-F238E27FC236}">
                  <a16:creationId xmlns:a16="http://schemas.microsoft.com/office/drawing/2014/main" id="{DA068A59-DDF8-7D83-A7F1-2AC75C1A0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088" name="Rectangle 8">
              <a:extLst>
                <a:ext uri="{FF2B5EF4-FFF2-40B4-BE49-F238E27FC236}">
                  <a16:creationId xmlns:a16="http://schemas.microsoft.com/office/drawing/2014/main" id="{B46DAD69-3D15-47C0-4342-FFD976EDA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089" name="Rectangle 9">
              <a:extLst>
                <a:ext uri="{FF2B5EF4-FFF2-40B4-BE49-F238E27FC236}">
                  <a16:creationId xmlns:a16="http://schemas.microsoft.com/office/drawing/2014/main" id="{10FD7F4A-792F-E643-A978-4C47619E9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090" name="Rectangle 10">
              <a:extLst>
                <a:ext uri="{FF2B5EF4-FFF2-40B4-BE49-F238E27FC236}">
                  <a16:creationId xmlns:a16="http://schemas.microsoft.com/office/drawing/2014/main" id="{31373666-21BD-CFC5-3AA8-6FC5094B6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091" name="Rectangle 11">
              <a:extLst>
                <a:ext uri="{FF2B5EF4-FFF2-40B4-BE49-F238E27FC236}">
                  <a16:creationId xmlns:a16="http://schemas.microsoft.com/office/drawing/2014/main" id="{C9226195-BD34-DEB6-0BEF-39396ABD5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092" name="Rectangle 12">
              <a:extLst>
                <a:ext uri="{FF2B5EF4-FFF2-40B4-BE49-F238E27FC236}">
                  <a16:creationId xmlns:a16="http://schemas.microsoft.com/office/drawing/2014/main" id="{6C22D85F-EB55-FEEF-08AB-0BBE8EE83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093" name="Rectangle 13">
              <a:extLst>
                <a:ext uri="{FF2B5EF4-FFF2-40B4-BE49-F238E27FC236}">
                  <a16:creationId xmlns:a16="http://schemas.microsoft.com/office/drawing/2014/main" id="{6F7143AE-9B86-502A-B5C0-8338871DA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094" name="Rectangle 14">
              <a:extLst>
                <a:ext uri="{FF2B5EF4-FFF2-40B4-BE49-F238E27FC236}">
                  <a16:creationId xmlns:a16="http://schemas.microsoft.com/office/drawing/2014/main" id="{F63C1558-AB16-FB80-22B9-124939E7E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095" name="Rectangle 15">
              <a:extLst>
                <a:ext uri="{FF2B5EF4-FFF2-40B4-BE49-F238E27FC236}">
                  <a16:creationId xmlns:a16="http://schemas.microsoft.com/office/drawing/2014/main" id="{7BAC138B-7CC4-9C6C-10C0-E060A8F60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096" name="Rectangle 16">
              <a:extLst>
                <a:ext uri="{FF2B5EF4-FFF2-40B4-BE49-F238E27FC236}">
                  <a16:creationId xmlns:a16="http://schemas.microsoft.com/office/drawing/2014/main" id="{F9E7C7AA-F100-2527-E4C8-963AD22D1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097" name="Rectangle 17">
              <a:extLst>
                <a:ext uri="{FF2B5EF4-FFF2-40B4-BE49-F238E27FC236}">
                  <a16:creationId xmlns:a16="http://schemas.microsoft.com/office/drawing/2014/main" id="{DDD77009-80B6-606A-2A80-EA4A3848F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098" name="Rectangle 18">
              <a:extLst>
                <a:ext uri="{FF2B5EF4-FFF2-40B4-BE49-F238E27FC236}">
                  <a16:creationId xmlns:a16="http://schemas.microsoft.com/office/drawing/2014/main" id="{766AF005-1FE1-F792-74E8-0344BF655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099" name="Rectangle 19">
              <a:extLst>
                <a:ext uri="{FF2B5EF4-FFF2-40B4-BE49-F238E27FC236}">
                  <a16:creationId xmlns:a16="http://schemas.microsoft.com/office/drawing/2014/main" id="{B002CF41-AA39-1C9E-8F16-0A413F53F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00" name="Rectangle 20">
              <a:extLst>
                <a:ext uri="{FF2B5EF4-FFF2-40B4-BE49-F238E27FC236}">
                  <a16:creationId xmlns:a16="http://schemas.microsoft.com/office/drawing/2014/main" id="{F0AE70FF-119B-97B4-FFE2-ED2C6DC78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01" name="Rectangle 21">
              <a:extLst>
                <a:ext uri="{FF2B5EF4-FFF2-40B4-BE49-F238E27FC236}">
                  <a16:creationId xmlns:a16="http://schemas.microsoft.com/office/drawing/2014/main" id="{4BD41067-DCCC-A939-F28F-9BC985EB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02" name="Rectangle 22">
              <a:extLst>
                <a:ext uri="{FF2B5EF4-FFF2-40B4-BE49-F238E27FC236}">
                  <a16:creationId xmlns:a16="http://schemas.microsoft.com/office/drawing/2014/main" id="{0F5979C1-8FAE-6C6A-473C-33AFCCC40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03" name="Rectangle 23">
              <a:extLst>
                <a:ext uri="{FF2B5EF4-FFF2-40B4-BE49-F238E27FC236}">
                  <a16:creationId xmlns:a16="http://schemas.microsoft.com/office/drawing/2014/main" id="{13FD5B2B-F77B-8FA2-8565-303DCD1D2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04" name="Rectangle 24">
              <a:extLst>
                <a:ext uri="{FF2B5EF4-FFF2-40B4-BE49-F238E27FC236}">
                  <a16:creationId xmlns:a16="http://schemas.microsoft.com/office/drawing/2014/main" id="{4E3C3623-60E9-3B1A-AAAA-C4F81E9C37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05" name="Rectangle 25">
              <a:extLst>
                <a:ext uri="{FF2B5EF4-FFF2-40B4-BE49-F238E27FC236}">
                  <a16:creationId xmlns:a16="http://schemas.microsoft.com/office/drawing/2014/main" id="{9B035873-0D36-223C-4610-AAE368210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06" name="Rectangle 26">
              <a:extLst>
                <a:ext uri="{FF2B5EF4-FFF2-40B4-BE49-F238E27FC236}">
                  <a16:creationId xmlns:a16="http://schemas.microsoft.com/office/drawing/2014/main" id="{60B86E9F-98DC-B8BE-E0E5-292A8AB2A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07" name="Rectangle 27">
              <a:extLst>
                <a:ext uri="{FF2B5EF4-FFF2-40B4-BE49-F238E27FC236}">
                  <a16:creationId xmlns:a16="http://schemas.microsoft.com/office/drawing/2014/main" id="{58D5C75C-C36B-22E1-E09B-7603C67EC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08" name="Rectangle 28">
              <a:extLst>
                <a:ext uri="{FF2B5EF4-FFF2-40B4-BE49-F238E27FC236}">
                  <a16:creationId xmlns:a16="http://schemas.microsoft.com/office/drawing/2014/main" id="{73973BE3-207D-047E-2173-C4D3B7983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09" name="Rectangle 29">
              <a:extLst>
                <a:ext uri="{FF2B5EF4-FFF2-40B4-BE49-F238E27FC236}">
                  <a16:creationId xmlns:a16="http://schemas.microsoft.com/office/drawing/2014/main" id="{6CBC50B0-CBA4-3B45-B2E9-7EC0E6CF6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10" name="Rectangle 30">
              <a:extLst>
                <a:ext uri="{FF2B5EF4-FFF2-40B4-BE49-F238E27FC236}">
                  <a16:creationId xmlns:a16="http://schemas.microsoft.com/office/drawing/2014/main" id="{6BDCA138-1310-ADC8-F8C5-4B399A7A0C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11" name="Rectangle 31">
              <a:extLst>
                <a:ext uri="{FF2B5EF4-FFF2-40B4-BE49-F238E27FC236}">
                  <a16:creationId xmlns:a16="http://schemas.microsoft.com/office/drawing/2014/main" id="{DF2AAF65-8A0F-AAF9-9841-6238D72BF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12" name="Rectangle 32">
              <a:extLst>
                <a:ext uri="{FF2B5EF4-FFF2-40B4-BE49-F238E27FC236}">
                  <a16:creationId xmlns:a16="http://schemas.microsoft.com/office/drawing/2014/main" id="{64ACEF5D-86EB-AE0F-FF72-6DE63CB72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13" name="Rectangle 33">
              <a:extLst>
                <a:ext uri="{FF2B5EF4-FFF2-40B4-BE49-F238E27FC236}">
                  <a16:creationId xmlns:a16="http://schemas.microsoft.com/office/drawing/2014/main" id="{76353F7D-6F8E-2849-422B-5E810285D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14" name="Rectangle 34">
              <a:extLst>
                <a:ext uri="{FF2B5EF4-FFF2-40B4-BE49-F238E27FC236}">
                  <a16:creationId xmlns:a16="http://schemas.microsoft.com/office/drawing/2014/main" id="{539D3089-3C6F-2208-E464-180E85220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15" name="Rectangle 35">
              <a:extLst>
                <a:ext uri="{FF2B5EF4-FFF2-40B4-BE49-F238E27FC236}">
                  <a16:creationId xmlns:a16="http://schemas.microsoft.com/office/drawing/2014/main" id="{BFB5BE3C-FFA6-B3D0-0D2E-DD618C52C5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16" name="Rectangle 36">
              <a:extLst>
                <a:ext uri="{FF2B5EF4-FFF2-40B4-BE49-F238E27FC236}">
                  <a16:creationId xmlns:a16="http://schemas.microsoft.com/office/drawing/2014/main" id="{D4434426-A464-153A-E82F-643DFBE935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17" name="Rectangle 37">
              <a:extLst>
                <a:ext uri="{FF2B5EF4-FFF2-40B4-BE49-F238E27FC236}">
                  <a16:creationId xmlns:a16="http://schemas.microsoft.com/office/drawing/2014/main" id="{E1BA7305-586E-49C8-C951-64BBB2F19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18" name="Rectangle 38">
              <a:extLst>
                <a:ext uri="{FF2B5EF4-FFF2-40B4-BE49-F238E27FC236}">
                  <a16:creationId xmlns:a16="http://schemas.microsoft.com/office/drawing/2014/main" id="{2A1972D4-4093-7C97-F333-37885D0A5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19" name="Rectangle 39">
              <a:extLst>
                <a:ext uri="{FF2B5EF4-FFF2-40B4-BE49-F238E27FC236}">
                  <a16:creationId xmlns:a16="http://schemas.microsoft.com/office/drawing/2014/main" id="{1D210CFF-639A-F81E-CBB1-4B903A40B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20" name="Rectangle 40">
              <a:extLst>
                <a:ext uri="{FF2B5EF4-FFF2-40B4-BE49-F238E27FC236}">
                  <a16:creationId xmlns:a16="http://schemas.microsoft.com/office/drawing/2014/main" id="{4F6DDC8B-D891-598D-10F2-863BC743BD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21" name="Rectangle 41">
              <a:extLst>
                <a:ext uri="{FF2B5EF4-FFF2-40B4-BE49-F238E27FC236}">
                  <a16:creationId xmlns:a16="http://schemas.microsoft.com/office/drawing/2014/main" id="{4E7F06DE-9DC1-2D74-D09E-F9961DC206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22" name="Rectangle 42">
              <a:extLst>
                <a:ext uri="{FF2B5EF4-FFF2-40B4-BE49-F238E27FC236}">
                  <a16:creationId xmlns:a16="http://schemas.microsoft.com/office/drawing/2014/main" id="{2EE01D3B-FF98-90C0-8F46-5A321331A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23" name="Rectangle 43">
              <a:extLst>
                <a:ext uri="{FF2B5EF4-FFF2-40B4-BE49-F238E27FC236}">
                  <a16:creationId xmlns:a16="http://schemas.microsoft.com/office/drawing/2014/main" id="{3FC6D245-1A41-7E11-DD59-AAEAB66893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24" name="Rectangle 44">
              <a:extLst>
                <a:ext uri="{FF2B5EF4-FFF2-40B4-BE49-F238E27FC236}">
                  <a16:creationId xmlns:a16="http://schemas.microsoft.com/office/drawing/2014/main" id="{CA224FE3-8E8C-BA3A-9C19-52984390FD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25" name="Rectangle 45">
              <a:extLst>
                <a:ext uri="{FF2B5EF4-FFF2-40B4-BE49-F238E27FC236}">
                  <a16:creationId xmlns:a16="http://schemas.microsoft.com/office/drawing/2014/main" id="{D8312E12-3F49-9647-B896-A412F1934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26" name="Rectangle 46">
              <a:extLst>
                <a:ext uri="{FF2B5EF4-FFF2-40B4-BE49-F238E27FC236}">
                  <a16:creationId xmlns:a16="http://schemas.microsoft.com/office/drawing/2014/main" id="{6FA3A173-F540-F5B5-04BA-F72BE8B04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27" name="Rectangle 47">
              <a:extLst>
                <a:ext uri="{FF2B5EF4-FFF2-40B4-BE49-F238E27FC236}">
                  <a16:creationId xmlns:a16="http://schemas.microsoft.com/office/drawing/2014/main" id="{EB1D4766-3F7A-0B5C-38DB-4C62D175B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28" name="Rectangle 48">
              <a:extLst>
                <a:ext uri="{FF2B5EF4-FFF2-40B4-BE49-F238E27FC236}">
                  <a16:creationId xmlns:a16="http://schemas.microsoft.com/office/drawing/2014/main" id="{D3E0142E-55FD-3130-63EE-7FCBDCC1A0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29" name="Rectangle 49">
              <a:extLst>
                <a:ext uri="{FF2B5EF4-FFF2-40B4-BE49-F238E27FC236}">
                  <a16:creationId xmlns:a16="http://schemas.microsoft.com/office/drawing/2014/main" id="{046169A8-9CD6-F560-4004-4A82363AB3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30" name="Rectangle 50">
              <a:extLst>
                <a:ext uri="{FF2B5EF4-FFF2-40B4-BE49-F238E27FC236}">
                  <a16:creationId xmlns:a16="http://schemas.microsoft.com/office/drawing/2014/main" id="{6B409302-C09F-9CA8-BF0D-31445DE14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31" name="Rectangle 51">
              <a:extLst>
                <a:ext uri="{FF2B5EF4-FFF2-40B4-BE49-F238E27FC236}">
                  <a16:creationId xmlns:a16="http://schemas.microsoft.com/office/drawing/2014/main" id="{5E8DFA2E-C0B6-C454-1FBB-918A01B3CA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32" name="Rectangle 52">
              <a:extLst>
                <a:ext uri="{FF2B5EF4-FFF2-40B4-BE49-F238E27FC236}">
                  <a16:creationId xmlns:a16="http://schemas.microsoft.com/office/drawing/2014/main" id="{E6FFD5A7-4B73-7322-A4CD-39DC94FE9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33" name="Rectangle 53">
              <a:extLst>
                <a:ext uri="{FF2B5EF4-FFF2-40B4-BE49-F238E27FC236}">
                  <a16:creationId xmlns:a16="http://schemas.microsoft.com/office/drawing/2014/main" id="{232EA1AA-B0DB-DB99-8C88-54B22EE04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34" name="Rectangle 54">
              <a:extLst>
                <a:ext uri="{FF2B5EF4-FFF2-40B4-BE49-F238E27FC236}">
                  <a16:creationId xmlns:a16="http://schemas.microsoft.com/office/drawing/2014/main" id="{E5F04989-FF50-4F36-D199-9767AD669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35" name="Rectangle 55">
              <a:extLst>
                <a:ext uri="{FF2B5EF4-FFF2-40B4-BE49-F238E27FC236}">
                  <a16:creationId xmlns:a16="http://schemas.microsoft.com/office/drawing/2014/main" id="{A5CE1A36-8F9B-AC3C-4F4E-DBCCE9070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36" name="Rectangle 56">
              <a:extLst>
                <a:ext uri="{FF2B5EF4-FFF2-40B4-BE49-F238E27FC236}">
                  <a16:creationId xmlns:a16="http://schemas.microsoft.com/office/drawing/2014/main" id="{CB1FD29F-CA66-E42E-D6BD-86AFF2866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37" name="Rectangle 57">
              <a:extLst>
                <a:ext uri="{FF2B5EF4-FFF2-40B4-BE49-F238E27FC236}">
                  <a16:creationId xmlns:a16="http://schemas.microsoft.com/office/drawing/2014/main" id="{1B9E16D9-F088-4541-4FE5-606F9149E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38" name="Rectangle 58">
              <a:extLst>
                <a:ext uri="{FF2B5EF4-FFF2-40B4-BE49-F238E27FC236}">
                  <a16:creationId xmlns:a16="http://schemas.microsoft.com/office/drawing/2014/main" id="{074F9A04-E64C-1ADF-61D0-2E4F5964F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39" name="Rectangle 59">
              <a:extLst>
                <a:ext uri="{FF2B5EF4-FFF2-40B4-BE49-F238E27FC236}">
                  <a16:creationId xmlns:a16="http://schemas.microsoft.com/office/drawing/2014/main" id="{CBCF2652-FDFB-ACA8-A06E-59F3DCFB01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40" name="Rectangle 60">
              <a:extLst>
                <a:ext uri="{FF2B5EF4-FFF2-40B4-BE49-F238E27FC236}">
                  <a16:creationId xmlns:a16="http://schemas.microsoft.com/office/drawing/2014/main" id="{BEF8D4AA-189D-B347-EFCE-956C0F918E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41" name="Rectangle 61">
              <a:extLst>
                <a:ext uri="{FF2B5EF4-FFF2-40B4-BE49-F238E27FC236}">
                  <a16:creationId xmlns:a16="http://schemas.microsoft.com/office/drawing/2014/main" id="{1D9A2ACE-1299-604F-9C6A-1F209DFAE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42" name="Rectangle 62">
              <a:extLst>
                <a:ext uri="{FF2B5EF4-FFF2-40B4-BE49-F238E27FC236}">
                  <a16:creationId xmlns:a16="http://schemas.microsoft.com/office/drawing/2014/main" id="{65A9CBC4-6CA2-5F60-102B-F650B85B8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143" name="Rectangle 63">
              <a:extLst>
                <a:ext uri="{FF2B5EF4-FFF2-40B4-BE49-F238E27FC236}">
                  <a16:creationId xmlns:a16="http://schemas.microsoft.com/office/drawing/2014/main" id="{49F073AA-B2B1-B39A-2C61-9B9D5201F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6145" name="Picture 65">
            <a:extLst>
              <a:ext uri="{FF2B5EF4-FFF2-40B4-BE49-F238E27FC236}">
                <a16:creationId xmlns:a16="http://schemas.microsoft.com/office/drawing/2014/main" id="{3E996F30-FC1E-AD50-79EB-CC94090FC8F5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46" name="Rectangle 66">
            <a:extLst>
              <a:ext uri="{FF2B5EF4-FFF2-40B4-BE49-F238E27FC236}">
                <a16:creationId xmlns:a16="http://schemas.microsoft.com/office/drawing/2014/main" id="{7DF5832A-2EF9-BCAF-EDE6-215611DB3B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altLang="en-US"/>
              <a:t>Went’s Model</a:t>
            </a:r>
          </a:p>
        </p:txBody>
      </p:sp>
      <p:sp>
        <p:nvSpPr>
          <p:cNvPr id="46147" name="Rectangle 67">
            <a:extLst>
              <a:ext uri="{FF2B5EF4-FFF2-40B4-BE49-F238E27FC236}">
                <a16:creationId xmlns:a16="http://schemas.microsoft.com/office/drawing/2014/main" id="{E069AAB8-16DE-7FD6-F6A5-FC127482A1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pPr marL="493713"/>
            <a:r>
              <a:rPr lang="en-US" altLang="en-US"/>
              <a:t>This model doesn’t necessarily occur in all plants.</a:t>
            </a:r>
          </a:p>
          <a:p>
            <a:pPr marL="493713"/>
            <a:r>
              <a:rPr lang="en-US" altLang="en-US"/>
              <a:t>There is still an unequal distribution of auxin in a plant causing curvature.</a:t>
            </a:r>
          </a:p>
          <a:p>
            <a:pPr marL="493713"/>
            <a:r>
              <a:rPr lang="en-US" altLang="en-US"/>
              <a:t>Some plants show an increase in growth inhibitors on the light side of the plant.</a:t>
            </a:r>
          </a:p>
        </p:txBody>
      </p:sp>
    </p:spTree>
  </p:cSld>
  <p:clrMapOvr>
    <a:masterClrMapping/>
  </p:clrMapOvr>
  <p:transition spd="med">
    <p:push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68" name="Group 64">
            <a:extLst>
              <a:ext uri="{FF2B5EF4-FFF2-40B4-BE49-F238E27FC236}">
                <a16:creationId xmlns:a16="http://schemas.microsoft.com/office/drawing/2014/main" id="{45A9E311-19CC-9C6D-5816-8CA2AAD54BFC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47105" name="Rectangle 1">
              <a:extLst>
                <a:ext uri="{FF2B5EF4-FFF2-40B4-BE49-F238E27FC236}">
                  <a16:creationId xmlns:a16="http://schemas.microsoft.com/office/drawing/2014/main" id="{F89ED51C-16E0-4718-1B5A-FBA033DE0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06" name="Rectangle 2">
              <a:extLst>
                <a:ext uri="{FF2B5EF4-FFF2-40B4-BE49-F238E27FC236}">
                  <a16:creationId xmlns:a16="http://schemas.microsoft.com/office/drawing/2014/main" id="{E11ED748-C3F7-C073-24AD-7CAD19F6F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07" name="Rectangle 3">
              <a:extLst>
                <a:ext uri="{FF2B5EF4-FFF2-40B4-BE49-F238E27FC236}">
                  <a16:creationId xmlns:a16="http://schemas.microsoft.com/office/drawing/2014/main" id="{B754F0DE-49CF-C6EA-00DF-35DB2C53C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08" name="Rectangle 4">
              <a:extLst>
                <a:ext uri="{FF2B5EF4-FFF2-40B4-BE49-F238E27FC236}">
                  <a16:creationId xmlns:a16="http://schemas.microsoft.com/office/drawing/2014/main" id="{70F11B25-E28A-9835-0EB4-2FBD0C1867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09" name="Rectangle 5">
              <a:extLst>
                <a:ext uri="{FF2B5EF4-FFF2-40B4-BE49-F238E27FC236}">
                  <a16:creationId xmlns:a16="http://schemas.microsoft.com/office/drawing/2014/main" id="{C7396622-5A0E-98BD-2C3B-7D911F5B6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10" name="Rectangle 6">
              <a:extLst>
                <a:ext uri="{FF2B5EF4-FFF2-40B4-BE49-F238E27FC236}">
                  <a16:creationId xmlns:a16="http://schemas.microsoft.com/office/drawing/2014/main" id="{CD51D39B-E646-C33B-D645-F832F2453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11" name="Rectangle 7">
              <a:extLst>
                <a:ext uri="{FF2B5EF4-FFF2-40B4-BE49-F238E27FC236}">
                  <a16:creationId xmlns:a16="http://schemas.microsoft.com/office/drawing/2014/main" id="{67A348B9-1B16-D770-9EDC-3C4CB0223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12" name="Rectangle 8">
              <a:extLst>
                <a:ext uri="{FF2B5EF4-FFF2-40B4-BE49-F238E27FC236}">
                  <a16:creationId xmlns:a16="http://schemas.microsoft.com/office/drawing/2014/main" id="{72683F79-DD8F-841C-820E-ABD34433A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13" name="Rectangle 9">
              <a:extLst>
                <a:ext uri="{FF2B5EF4-FFF2-40B4-BE49-F238E27FC236}">
                  <a16:creationId xmlns:a16="http://schemas.microsoft.com/office/drawing/2014/main" id="{9A8F7F12-C81B-3C40-C346-4C9B8A170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14" name="Rectangle 10">
              <a:extLst>
                <a:ext uri="{FF2B5EF4-FFF2-40B4-BE49-F238E27FC236}">
                  <a16:creationId xmlns:a16="http://schemas.microsoft.com/office/drawing/2014/main" id="{2F38D610-F36D-ECCC-877A-1FF32CD5F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15" name="Rectangle 11">
              <a:extLst>
                <a:ext uri="{FF2B5EF4-FFF2-40B4-BE49-F238E27FC236}">
                  <a16:creationId xmlns:a16="http://schemas.microsoft.com/office/drawing/2014/main" id="{9D3D79F2-4343-5A0B-802E-5599D3F9B4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16" name="Rectangle 12">
              <a:extLst>
                <a:ext uri="{FF2B5EF4-FFF2-40B4-BE49-F238E27FC236}">
                  <a16:creationId xmlns:a16="http://schemas.microsoft.com/office/drawing/2014/main" id="{628B81CA-68E0-FE94-ADAD-A589F6C2E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17" name="Rectangle 13">
              <a:extLst>
                <a:ext uri="{FF2B5EF4-FFF2-40B4-BE49-F238E27FC236}">
                  <a16:creationId xmlns:a16="http://schemas.microsoft.com/office/drawing/2014/main" id="{A7C4B520-DEC4-E917-0F13-0CCFF1302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18" name="Rectangle 14">
              <a:extLst>
                <a:ext uri="{FF2B5EF4-FFF2-40B4-BE49-F238E27FC236}">
                  <a16:creationId xmlns:a16="http://schemas.microsoft.com/office/drawing/2014/main" id="{60FFD3A3-DAC2-F69E-CC1D-563485ABC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19" name="Rectangle 15">
              <a:extLst>
                <a:ext uri="{FF2B5EF4-FFF2-40B4-BE49-F238E27FC236}">
                  <a16:creationId xmlns:a16="http://schemas.microsoft.com/office/drawing/2014/main" id="{05EB3C98-7050-5F43-47E6-9EB6E7E54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20" name="Rectangle 16">
              <a:extLst>
                <a:ext uri="{FF2B5EF4-FFF2-40B4-BE49-F238E27FC236}">
                  <a16:creationId xmlns:a16="http://schemas.microsoft.com/office/drawing/2014/main" id="{8E00AAD8-88F7-DC6D-6F2A-B3F3D2AC8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21" name="Rectangle 17">
              <a:extLst>
                <a:ext uri="{FF2B5EF4-FFF2-40B4-BE49-F238E27FC236}">
                  <a16:creationId xmlns:a16="http://schemas.microsoft.com/office/drawing/2014/main" id="{C81F1E1D-973F-B92E-9A95-9AB1F321E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22" name="Rectangle 18">
              <a:extLst>
                <a:ext uri="{FF2B5EF4-FFF2-40B4-BE49-F238E27FC236}">
                  <a16:creationId xmlns:a16="http://schemas.microsoft.com/office/drawing/2014/main" id="{C602FCEC-C195-A15A-8BD9-F89664787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23" name="Rectangle 19">
              <a:extLst>
                <a:ext uri="{FF2B5EF4-FFF2-40B4-BE49-F238E27FC236}">
                  <a16:creationId xmlns:a16="http://schemas.microsoft.com/office/drawing/2014/main" id="{72095224-2C2F-14E0-8DBF-729164042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24" name="Rectangle 20">
              <a:extLst>
                <a:ext uri="{FF2B5EF4-FFF2-40B4-BE49-F238E27FC236}">
                  <a16:creationId xmlns:a16="http://schemas.microsoft.com/office/drawing/2014/main" id="{4BFC8C7C-0B4D-77F5-1A84-C492FA8CA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25" name="Rectangle 21">
              <a:extLst>
                <a:ext uri="{FF2B5EF4-FFF2-40B4-BE49-F238E27FC236}">
                  <a16:creationId xmlns:a16="http://schemas.microsoft.com/office/drawing/2014/main" id="{0090F4D9-FF51-BD43-0EDE-E539C5DB5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26" name="Rectangle 22">
              <a:extLst>
                <a:ext uri="{FF2B5EF4-FFF2-40B4-BE49-F238E27FC236}">
                  <a16:creationId xmlns:a16="http://schemas.microsoft.com/office/drawing/2014/main" id="{5FB5B515-290B-DFA1-F7CD-FC55C3495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27" name="Rectangle 23">
              <a:extLst>
                <a:ext uri="{FF2B5EF4-FFF2-40B4-BE49-F238E27FC236}">
                  <a16:creationId xmlns:a16="http://schemas.microsoft.com/office/drawing/2014/main" id="{E0F80DA6-9952-EF2D-CB0E-906F00CBA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28" name="Rectangle 24">
              <a:extLst>
                <a:ext uri="{FF2B5EF4-FFF2-40B4-BE49-F238E27FC236}">
                  <a16:creationId xmlns:a16="http://schemas.microsoft.com/office/drawing/2014/main" id="{8C8BB4CE-6D79-212C-9299-2840D7AE8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29" name="Rectangle 25">
              <a:extLst>
                <a:ext uri="{FF2B5EF4-FFF2-40B4-BE49-F238E27FC236}">
                  <a16:creationId xmlns:a16="http://schemas.microsoft.com/office/drawing/2014/main" id="{B427A707-6563-9C2C-AE82-0FFE6B0FCF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30" name="Rectangle 26">
              <a:extLst>
                <a:ext uri="{FF2B5EF4-FFF2-40B4-BE49-F238E27FC236}">
                  <a16:creationId xmlns:a16="http://schemas.microsoft.com/office/drawing/2014/main" id="{D48D4E1E-0B8D-794A-8E5F-63E2D6E80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31" name="Rectangle 27">
              <a:extLst>
                <a:ext uri="{FF2B5EF4-FFF2-40B4-BE49-F238E27FC236}">
                  <a16:creationId xmlns:a16="http://schemas.microsoft.com/office/drawing/2014/main" id="{78155F5B-56F0-E5FE-A3BB-9056082CB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32" name="Rectangle 28">
              <a:extLst>
                <a:ext uri="{FF2B5EF4-FFF2-40B4-BE49-F238E27FC236}">
                  <a16:creationId xmlns:a16="http://schemas.microsoft.com/office/drawing/2014/main" id="{D1D51982-4E10-F958-321C-948D2FAEC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33" name="Rectangle 29">
              <a:extLst>
                <a:ext uri="{FF2B5EF4-FFF2-40B4-BE49-F238E27FC236}">
                  <a16:creationId xmlns:a16="http://schemas.microsoft.com/office/drawing/2014/main" id="{3E388EEA-5DC9-B997-1C6A-D553A7246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34" name="Rectangle 30">
              <a:extLst>
                <a:ext uri="{FF2B5EF4-FFF2-40B4-BE49-F238E27FC236}">
                  <a16:creationId xmlns:a16="http://schemas.microsoft.com/office/drawing/2014/main" id="{FCC26F80-4463-FF90-BFAA-4167B086F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35" name="Rectangle 31">
              <a:extLst>
                <a:ext uri="{FF2B5EF4-FFF2-40B4-BE49-F238E27FC236}">
                  <a16:creationId xmlns:a16="http://schemas.microsoft.com/office/drawing/2014/main" id="{9C015FB2-C15C-5EDF-34F1-87BF953AE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36" name="Rectangle 32">
              <a:extLst>
                <a:ext uri="{FF2B5EF4-FFF2-40B4-BE49-F238E27FC236}">
                  <a16:creationId xmlns:a16="http://schemas.microsoft.com/office/drawing/2014/main" id="{A60E81FC-F073-A828-5E7C-A7812463B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37" name="Rectangle 33">
              <a:extLst>
                <a:ext uri="{FF2B5EF4-FFF2-40B4-BE49-F238E27FC236}">
                  <a16:creationId xmlns:a16="http://schemas.microsoft.com/office/drawing/2014/main" id="{3994604F-D669-8FEC-86FB-812EA08CF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38" name="Rectangle 34">
              <a:extLst>
                <a:ext uri="{FF2B5EF4-FFF2-40B4-BE49-F238E27FC236}">
                  <a16:creationId xmlns:a16="http://schemas.microsoft.com/office/drawing/2014/main" id="{674E2DA0-7F8D-6320-E5FE-5440D81AB7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39" name="Rectangle 35">
              <a:extLst>
                <a:ext uri="{FF2B5EF4-FFF2-40B4-BE49-F238E27FC236}">
                  <a16:creationId xmlns:a16="http://schemas.microsoft.com/office/drawing/2014/main" id="{A84BE02F-7FD0-B77B-003C-C48371F8C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40" name="Rectangle 36">
              <a:extLst>
                <a:ext uri="{FF2B5EF4-FFF2-40B4-BE49-F238E27FC236}">
                  <a16:creationId xmlns:a16="http://schemas.microsoft.com/office/drawing/2014/main" id="{F39D7730-C315-373B-4DD9-060064A04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41" name="Rectangle 37">
              <a:extLst>
                <a:ext uri="{FF2B5EF4-FFF2-40B4-BE49-F238E27FC236}">
                  <a16:creationId xmlns:a16="http://schemas.microsoft.com/office/drawing/2014/main" id="{54F08F8C-7DC9-E008-13AD-E90C2664B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42" name="Rectangle 38">
              <a:extLst>
                <a:ext uri="{FF2B5EF4-FFF2-40B4-BE49-F238E27FC236}">
                  <a16:creationId xmlns:a16="http://schemas.microsoft.com/office/drawing/2014/main" id="{7C3F6FB6-E739-5B38-553E-0DF209841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43" name="Rectangle 39">
              <a:extLst>
                <a:ext uri="{FF2B5EF4-FFF2-40B4-BE49-F238E27FC236}">
                  <a16:creationId xmlns:a16="http://schemas.microsoft.com/office/drawing/2014/main" id="{CBB9AFF9-1A07-CB38-2E37-02C515BCA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44" name="Rectangle 40">
              <a:extLst>
                <a:ext uri="{FF2B5EF4-FFF2-40B4-BE49-F238E27FC236}">
                  <a16:creationId xmlns:a16="http://schemas.microsoft.com/office/drawing/2014/main" id="{073E6530-768A-5D71-054F-FE3DFC8EC8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45" name="Rectangle 41">
              <a:extLst>
                <a:ext uri="{FF2B5EF4-FFF2-40B4-BE49-F238E27FC236}">
                  <a16:creationId xmlns:a16="http://schemas.microsoft.com/office/drawing/2014/main" id="{6D8CA401-835B-7BC9-61BE-7BE6AB0C9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46" name="Rectangle 42">
              <a:extLst>
                <a:ext uri="{FF2B5EF4-FFF2-40B4-BE49-F238E27FC236}">
                  <a16:creationId xmlns:a16="http://schemas.microsoft.com/office/drawing/2014/main" id="{A39FFEE0-B914-74EC-C3BD-5695C3DE7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47" name="Rectangle 43">
              <a:extLst>
                <a:ext uri="{FF2B5EF4-FFF2-40B4-BE49-F238E27FC236}">
                  <a16:creationId xmlns:a16="http://schemas.microsoft.com/office/drawing/2014/main" id="{E650D4BE-07DF-0FD5-B98B-DAF0C1E2A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48" name="Rectangle 44">
              <a:extLst>
                <a:ext uri="{FF2B5EF4-FFF2-40B4-BE49-F238E27FC236}">
                  <a16:creationId xmlns:a16="http://schemas.microsoft.com/office/drawing/2014/main" id="{708795F7-4E5D-A876-FA7B-9F8533633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49" name="Rectangle 45">
              <a:extLst>
                <a:ext uri="{FF2B5EF4-FFF2-40B4-BE49-F238E27FC236}">
                  <a16:creationId xmlns:a16="http://schemas.microsoft.com/office/drawing/2014/main" id="{081B023B-D00D-8F06-4166-7F9E951A2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50" name="Rectangle 46">
              <a:extLst>
                <a:ext uri="{FF2B5EF4-FFF2-40B4-BE49-F238E27FC236}">
                  <a16:creationId xmlns:a16="http://schemas.microsoft.com/office/drawing/2014/main" id="{01E85748-1218-E549-0407-A0677B9E5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51" name="Rectangle 47">
              <a:extLst>
                <a:ext uri="{FF2B5EF4-FFF2-40B4-BE49-F238E27FC236}">
                  <a16:creationId xmlns:a16="http://schemas.microsoft.com/office/drawing/2014/main" id="{32A7C432-B711-1B7B-04AC-AF0F4FEBE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52" name="Rectangle 48">
              <a:extLst>
                <a:ext uri="{FF2B5EF4-FFF2-40B4-BE49-F238E27FC236}">
                  <a16:creationId xmlns:a16="http://schemas.microsoft.com/office/drawing/2014/main" id="{43DF67F6-E383-7CD4-A795-BDD1A485F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53" name="Rectangle 49">
              <a:extLst>
                <a:ext uri="{FF2B5EF4-FFF2-40B4-BE49-F238E27FC236}">
                  <a16:creationId xmlns:a16="http://schemas.microsoft.com/office/drawing/2014/main" id="{11AB5387-9CF0-D3B8-2622-24B7D9C02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54" name="Rectangle 50">
              <a:extLst>
                <a:ext uri="{FF2B5EF4-FFF2-40B4-BE49-F238E27FC236}">
                  <a16:creationId xmlns:a16="http://schemas.microsoft.com/office/drawing/2014/main" id="{88547E2C-9F58-10B8-4704-802D181440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55" name="Rectangle 51">
              <a:extLst>
                <a:ext uri="{FF2B5EF4-FFF2-40B4-BE49-F238E27FC236}">
                  <a16:creationId xmlns:a16="http://schemas.microsoft.com/office/drawing/2014/main" id="{8D34474E-FACB-E187-3307-BA773E341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56" name="Rectangle 52">
              <a:extLst>
                <a:ext uri="{FF2B5EF4-FFF2-40B4-BE49-F238E27FC236}">
                  <a16:creationId xmlns:a16="http://schemas.microsoft.com/office/drawing/2014/main" id="{2A3D9B9F-80ED-FF42-352A-853C93A3CC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57" name="Rectangle 53">
              <a:extLst>
                <a:ext uri="{FF2B5EF4-FFF2-40B4-BE49-F238E27FC236}">
                  <a16:creationId xmlns:a16="http://schemas.microsoft.com/office/drawing/2014/main" id="{F6D23FA3-BEB0-993A-1613-6FAF7750AB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58" name="Rectangle 54">
              <a:extLst>
                <a:ext uri="{FF2B5EF4-FFF2-40B4-BE49-F238E27FC236}">
                  <a16:creationId xmlns:a16="http://schemas.microsoft.com/office/drawing/2014/main" id="{5F1C4169-7332-0EC4-0133-DFE5EDAD63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59" name="Rectangle 55">
              <a:extLst>
                <a:ext uri="{FF2B5EF4-FFF2-40B4-BE49-F238E27FC236}">
                  <a16:creationId xmlns:a16="http://schemas.microsoft.com/office/drawing/2014/main" id="{5DC9C566-4D25-A42C-B4FF-AA4F1D06B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60" name="Rectangle 56">
              <a:extLst>
                <a:ext uri="{FF2B5EF4-FFF2-40B4-BE49-F238E27FC236}">
                  <a16:creationId xmlns:a16="http://schemas.microsoft.com/office/drawing/2014/main" id="{0A8ED661-E090-1DA0-E3E5-52ABFBDA7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61" name="Rectangle 57">
              <a:extLst>
                <a:ext uri="{FF2B5EF4-FFF2-40B4-BE49-F238E27FC236}">
                  <a16:creationId xmlns:a16="http://schemas.microsoft.com/office/drawing/2014/main" id="{323DD7F2-572C-3E59-2F1C-34E80B8875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62" name="Rectangle 58">
              <a:extLst>
                <a:ext uri="{FF2B5EF4-FFF2-40B4-BE49-F238E27FC236}">
                  <a16:creationId xmlns:a16="http://schemas.microsoft.com/office/drawing/2014/main" id="{2C8FE0B3-FEAD-9FDB-0669-AA5FB3125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63" name="Rectangle 59">
              <a:extLst>
                <a:ext uri="{FF2B5EF4-FFF2-40B4-BE49-F238E27FC236}">
                  <a16:creationId xmlns:a16="http://schemas.microsoft.com/office/drawing/2014/main" id="{21DF8D19-41D8-2363-82F7-796E708A46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64" name="Rectangle 60">
              <a:extLst>
                <a:ext uri="{FF2B5EF4-FFF2-40B4-BE49-F238E27FC236}">
                  <a16:creationId xmlns:a16="http://schemas.microsoft.com/office/drawing/2014/main" id="{E51EF77C-AFD3-962A-426A-9DADC00AE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65" name="Rectangle 61">
              <a:extLst>
                <a:ext uri="{FF2B5EF4-FFF2-40B4-BE49-F238E27FC236}">
                  <a16:creationId xmlns:a16="http://schemas.microsoft.com/office/drawing/2014/main" id="{F6FD6449-943E-EF58-E7CE-69332F49B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66" name="Rectangle 62">
              <a:extLst>
                <a:ext uri="{FF2B5EF4-FFF2-40B4-BE49-F238E27FC236}">
                  <a16:creationId xmlns:a16="http://schemas.microsoft.com/office/drawing/2014/main" id="{6B93614A-90AE-4A97-A89B-89BA6075E2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167" name="Rectangle 63">
              <a:extLst>
                <a:ext uri="{FF2B5EF4-FFF2-40B4-BE49-F238E27FC236}">
                  <a16:creationId xmlns:a16="http://schemas.microsoft.com/office/drawing/2014/main" id="{45432D7D-091C-B731-2031-F53E2FE8C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7169" name="Picture 65">
            <a:extLst>
              <a:ext uri="{FF2B5EF4-FFF2-40B4-BE49-F238E27FC236}">
                <a16:creationId xmlns:a16="http://schemas.microsoft.com/office/drawing/2014/main" id="{9621D2EE-4330-0D0C-BC72-1A1CA8BC3B1F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70" name="Rectangle 66">
            <a:extLst>
              <a:ext uri="{FF2B5EF4-FFF2-40B4-BE49-F238E27FC236}">
                <a16:creationId xmlns:a16="http://schemas.microsoft.com/office/drawing/2014/main" id="{B6ED39B3-6CAB-D2B7-193E-C743084977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altLang="en-US"/>
              <a:t>Plant Hormones</a:t>
            </a:r>
          </a:p>
        </p:txBody>
      </p:sp>
      <p:sp>
        <p:nvSpPr>
          <p:cNvPr id="47171" name="Rectangle 67">
            <a:extLst>
              <a:ext uri="{FF2B5EF4-FFF2-40B4-BE49-F238E27FC236}">
                <a16:creationId xmlns:a16="http://schemas.microsoft.com/office/drawing/2014/main" id="{1DFC3A84-A3A2-50FD-2670-C7C909A9FC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pPr marL="493713"/>
            <a:r>
              <a:rPr lang="en-US" altLang="en-US" dirty="0"/>
              <a:t>There are many different classes of plant hormones.</a:t>
            </a:r>
          </a:p>
          <a:p>
            <a:pPr marL="493713"/>
            <a:r>
              <a:rPr lang="en-US" altLang="en-US" dirty="0"/>
              <a:t>They all have different effects on plants.</a:t>
            </a:r>
          </a:p>
          <a:p>
            <a:pPr marL="493713"/>
            <a:r>
              <a:rPr lang="en-US" altLang="en-US" dirty="0"/>
              <a:t>Most are produced in very small amounts and often have profound effects on the plant.</a:t>
            </a:r>
          </a:p>
          <a:p>
            <a:pPr marL="493713"/>
            <a:r>
              <a:rPr lang="en-US" altLang="en-US" dirty="0"/>
              <a:t>The hormones often act to alter gene expression.</a:t>
            </a:r>
          </a:p>
        </p:txBody>
      </p:sp>
    </p:spTree>
  </p:cSld>
  <p:clrMapOvr>
    <a:masterClrMapping/>
  </p:clrMapOvr>
  <p:transition spd="med">
    <p:push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92" name="Group 64">
            <a:extLst>
              <a:ext uri="{FF2B5EF4-FFF2-40B4-BE49-F238E27FC236}">
                <a16:creationId xmlns:a16="http://schemas.microsoft.com/office/drawing/2014/main" id="{7BB18769-BE8D-8CC9-D956-006F279F8EEF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9144000" cy="3581400"/>
            <a:chOff x="0" y="0"/>
            <a:chExt cx="5760" cy="2256"/>
          </a:xfrm>
        </p:grpSpPr>
        <p:sp>
          <p:nvSpPr>
            <p:cNvPr id="48129" name="Rectangle 1">
              <a:extLst>
                <a:ext uri="{FF2B5EF4-FFF2-40B4-BE49-F238E27FC236}">
                  <a16:creationId xmlns:a16="http://schemas.microsoft.com/office/drawing/2014/main" id="{84A9D83D-6475-A17D-0E1D-A9B962EFF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30" name="Rectangle 2">
              <a:extLst>
                <a:ext uri="{FF2B5EF4-FFF2-40B4-BE49-F238E27FC236}">
                  <a16:creationId xmlns:a16="http://schemas.microsoft.com/office/drawing/2014/main" id="{C62B13E2-867B-9538-008C-25B6B74D0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31" name="Rectangle 3">
              <a:extLst>
                <a:ext uri="{FF2B5EF4-FFF2-40B4-BE49-F238E27FC236}">
                  <a16:creationId xmlns:a16="http://schemas.microsoft.com/office/drawing/2014/main" id="{81631EDF-151B-E153-84B3-E23B9D9D8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32" name="Rectangle 4">
              <a:extLst>
                <a:ext uri="{FF2B5EF4-FFF2-40B4-BE49-F238E27FC236}">
                  <a16:creationId xmlns:a16="http://schemas.microsoft.com/office/drawing/2014/main" id="{BA359CF5-B393-4FDA-731D-86928C135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33" name="Rectangle 5">
              <a:extLst>
                <a:ext uri="{FF2B5EF4-FFF2-40B4-BE49-F238E27FC236}">
                  <a16:creationId xmlns:a16="http://schemas.microsoft.com/office/drawing/2014/main" id="{F6F8327C-0E29-2826-0000-E1CFD720E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34" name="Rectangle 6">
              <a:extLst>
                <a:ext uri="{FF2B5EF4-FFF2-40B4-BE49-F238E27FC236}">
                  <a16:creationId xmlns:a16="http://schemas.microsoft.com/office/drawing/2014/main" id="{0DA69295-02DA-9F18-9A25-C386B36948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35" name="Rectangle 7">
              <a:extLst>
                <a:ext uri="{FF2B5EF4-FFF2-40B4-BE49-F238E27FC236}">
                  <a16:creationId xmlns:a16="http://schemas.microsoft.com/office/drawing/2014/main" id="{29C02BC3-D8F6-3888-5BAA-E9BE28C6664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36" name="Rectangle 8">
              <a:extLst>
                <a:ext uri="{FF2B5EF4-FFF2-40B4-BE49-F238E27FC236}">
                  <a16:creationId xmlns:a16="http://schemas.microsoft.com/office/drawing/2014/main" id="{BDA3202E-37CB-90D4-592A-251DCE54F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37" name="Rectangle 9">
              <a:extLst>
                <a:ext uri="{FF2B5EF4-FFF2-40B4-BE49-F238E27FC236}">
                  <a16:creationId xmlns:a16="http://schemas.microsoft.com/office/drawing/2014/main" id="{AB5ECDEB-3639-3363-C2C3-FACD34F55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38" name="Rectangle 10">
              <a:extLst>
                <a:ext uri="{FF2B5EF4-FFF2-40B4-BE49-F238E27FC236}">
                  <a16:creationId xmlns:a16="http://schemas.microsoft.com/office/drawing/2014/main" id="{A7F06E07-2D8E-BD01-BDF4-453D2CCA5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39" name="Rectangle 11">
              <a:extLst>
                <a:ext uri="{FF2B5EF4-FFF2-40B4-BE49-F238E27FC236}">
                  <a16:creationId xmlns:a16="http://schemas.microsoft.com/office/drawing/2014/main" id="{5017B1E6-620A-F47A-DB95-00D0B4F649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40" name="Rectangle 12">
              <a:extLst>
                <a:ext uri="{FF2B5EF4-FFF2-40B4-BE49-F238E27FC236}">
                  <a16:creationId xmlns:a16="http://schemas.microsoft.com/office/drawing/2014/main" id="{69600D8C-57C1-F408-D748-784530770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41" name="Rectangle 13">
              <a:extLst>
                <a:ext uri="{FF2B5EF4-FFF2-40B4-BE49-F238E27FC236}">
                  <a16:creationId xmlns:a16="http://schemas.microsoft.com/office/drawing/2014/main" id="{A3F3618E-64BB-5CCE-C7A3-D27C210B4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42" name="Rectangle 14">
              <a:extLst>
                <a:ext uri="{FF2B5EF4-FFF2-40B4-BE49-F238E27FC236}">
                  <a16:creationId xmlns:a16="http://schemas.microsoft.com/office/drawing/2014/main" id="{5B4F6C1F-0836-01C4-F441-C758EF774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43" name="Rectangle 15">
              <a:extLst>
                <a:ext uri="{FF2B5EF4-FFF2-40B4-BE49-F238E27FC236}">
                  <a16:creationId xmlns:a16="http://schemas.microsoft.com/office/drawing/2014/main" id="{A7CBC979-083C-29A3-70BE-A29243C73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44" name="Rectangle 16">
              <a:extLst>
                <a:ext uri="{FF2B5EF4-FFF2-40B4-BE49-F238E27FC236}">
                  <a16:creationId xmlns:a16="http://schemas.microsoft.com/office/drawing/2014/main" id="{A51573A5-F6EF-6699-193F-DC511C5779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45" name="Rectangle 17">
              <a:extLst>
                <a:ext uri="{FF2B5EF4-FFF2-40B4-BE49-F238E27FC236}">
                  <a16:creationId xmlns:a16="http://schemas.microsoft.com/office/drawing/2014/main" id="{2E26B451-B824-BF6F-6168-0D735F799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46" name="Rectangle 18">
              <a:extLst>
                <a:ext uri="{FF2B5EF4-FFF2-40B4-BE49-F238E27FC236}">
                  <a16:creationId xmlns:a16="http://schemas.microsoft.com/office/drawing/2014/main" id="{34DD096F-3F84-1622-4685-9C21EDFCAE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47" name="Rectangle 19">
              <a:extLst>
                <a:ext uri="{FF2B5EF4-FFF2-40B4-BE49-F238E27FC236}">
                  <a16:creationId xmlns:a16="http://schemas.microsoft.com/office/drawing/2014/main" id="{964E2B2B-2138-A71B-A3D0-B078E5F4A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48" name="Rectangle 20">
              <a:extLst>
                <a:ext uri="{FF2B5EF4-FFF2-40B4-BE49-F238E27FC236}">
                  <a16:creationId xmlns:a16="http://schemas.microsoft.com/office/drawing/2014/main" id="{E6D2424C-3E49-6E9D-521F-0CD2E9809D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49" name="Rectangle 21">
              <a:extLst>
                <a:ext uri="{FF2B5EF4-FFF2-40B4-BE49-F238E27FC236}">
                  <a16:creationId xmlns:a16="http://schemas.microsoft.com/office/drawing/2014/main" id="{14CB8E32-E1E1-240F-9A04-8DFDD509D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50" name="Rectangle 22">
              <a:extLst>
                <a:ext uri="{FF2B5EF4-FFF2-40B4-BE49-F238E27FC236}">
                  <a16:creationId xmlns:a16="http://schemas.microsoft.com/office/drawing/2014/main" id="{5A304B36-693D-FCCE-3D22-D305C2ADB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51" name="Rectangle 23">
              <a:extLst>
                <a:ext uri="{FF2B5EF4-FFF2-40B4-BE49-F238E27FC236}">
                  <a16:creationId xmlns:a16="http://schemas.microsoft.com/office/drawing/2014/main" id="{8B38C361-C384-B96C-DC61-0AAA19F2EF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52" name="Rectangle 24">
              <a:extLst>
                <a:ext uri="{FF2B5EF4-FFF2-40B4-BE49-F238E27FC236}">
                  <a16:creationId xmlns:a16="http://schemas.microsoft.com/office/drawing/2014/main" id="{EBB68EB6-BBB6-0E9A-C319-7486710CE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53" name="Rectangle 25">
              <a:extLst>
                <a:ext uri="{FF2B5EF4-FFF2-40B4-BE49-F238E27FC236}">
                  <a16:creationId xmlns:a16="http://schemas.microsoft.com/office/drawing/2014/main" id="{55B3CE7E-E2C7-5660-5D1C-97A85AF4A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54" name="Rectangle 26">
              <a:extLst>
                <a:ext uri="{FF2B5EF4-FFF2-40B4-BE49-F238E27FC236}">
                  <a16:creationId xmlns:a16="http://schemas.microsoft.com/office/drawing/2014/main" id="{6DBB5AF5-8886-18E7-F5F4-0F478A39D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55" name="Rectangle 27">
              <a:extLst>
                <a:ext uri="{FF2B5EF4-FFF2-40B4-BE49-F238E27FC236}">
                  <a16:creationId xmlns:a16="http://schemas.microsoft.com/office/drawing/2014/main" id="{5D531209-9EB8-A57D-30FE-C18D5E1924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56" name="Rectangle 28">
              <a:extLst>
                <a:ext uri="{FF2B5EF4-FFF2-40B4-BE49-F238E27FC236}">
                  <a16:creationId xmlns:a16="http://schemas.microsoft.com/office/drawing/2014/main" id="{FCE2F7E5-5888-2CCA-D832-3D43B8B31E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57" name="Rectangle 29">
              <a:extLst>
                <a:ext uri="{FF2B5EF4-FFF2-40B4-BE49-F238E27FC236}">
                  <a16:creationId xmlns:a16="http://schemas.microsoft.com/office/drawing/2014/main" id="{4071EC8A-3FE2-C751-98C8-5952AC826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58" name="Rectangle 30">
              <a:extLst>
                <a:ext uri="{FF2B5EF4-FFF2-40B4-BE49-F238E27FC236}">
                  <a16:creationId xmlns:a16="http://schemas.microsoft.com/office/drawing/2014/main" id="{DB977D7E-93EE-6117-3EF9-7E8AB93CE9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59" name="Rectangle 31">
              <a:extLst>
                <a:ext uri="{FF2B5EF4-FFF2-40B4-BE49-F238E27FC236}">
                  <a16:creationId xmlns:a16="http://schemas.microsoft.com/office/drawing/2014/main" id="{BAAC38CC-A94F-15C3-F31B-BEDB0E6AD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60" name="Rectangle 32">
              <a:extLst>
                <a:ext uri="{FF2B5EF4-FFF2-40B4-BE49-F238E27FC236}">
                  <a16:creationId xmlns:a16="http://schemas.microsoft.com/office/drawing/2014/main" id="{DD25A77E-CC49-3B17-816B-0A88789F0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61" name="Rectangle 33">
              <a:extLst>
                <a:ext uri="{FF2B5EF4-FFF2-40B4-BE49-F238E27FC236}">
                  <a16:creationId xmlns:a16="http://schemas.microsoft.com/office/drawing/2014/main" id="{FA1EBAB3-5A43-FD00-D793-595A175A7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62" name="Rectangle 34">
              <a:extLst>
                <a:ext uri="{FF2B5EF4-FFF2-40B4-BE49-F238E27FC236}">
                  <a16:creationId xmlns:a16="http://schemas.microsoft.com/office/drawing/2014/main" id="{85B3BCC1-E9DF-F403-A1AD-054AE919A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63" name="Rectangle 35">
              <a:extLst>
                <a:ext uri="{FF2B5EF4-FFF2-40B4-BE49-F238E27FC236}">
                  <a16:creationId xmlns:a16="http://schemas.microsoft.com/office/drawing/2014/main" id="{78857E02-64A8-7111-C046-15523CE02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64" name="Rectangle 36">
              <a:extLst>
                <a:ext uri="{FF2B5EF4-FFF2-40B4-BE49-F238E27FC236}">
                  <a16:creationId xmlns:a16="http://schemas.microsoft.com/office/drawing/2014/main" id="{9BABAC0F-2E3F-5F64-5577-2827E6AF9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65" name="Rectangle 37">
              <a:extLst>
                <a:ext uri="{FF2B5EF4-FFF2-40B4-BE49-F238E27FC236}">
                  <a16:creationId xmlns:a16="http://schemas.microsoft.com/office/drawing/2014/main" id="{88C44F40-CDDE-19E8-529E-62912ACACB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66" name="Rectangle 38">
              <a:extLst>
                <a:ext uri="{FF2B5EF4-FFF2-40B4-BE49-F238E27FC236}">
                  <a16:creationId xmlns:a16="http://schemas.microsoft.com/office/drawing/2014/main" id="{E2F8B44F-6813-E773-1443-5A773847C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67" name="Rectangle 39">
              <a:extLst>
                <a:ext uri="{FF2B5EF4-FFF2-40B4-BE49-F238E27FC236}">
                  <a16:creationId xmlns:a16="http://schemas.microsoft.com/office/drawing/2014/main" id="{2D125415-9C04-584E-B781-376EBB16FB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68" name="Rectangle 40">
              <a:extLst>
                <a:ext uri="{FF2B5EF4-FFF2-40B4-BE49-F238E27FC236}">
                  <a16:creationId xmlns:a16="http://schemas.microsoft.com/office/drawing/2014/main" id="{161ED752-143D-3D8C-9942-8410AC04B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69" name="Rectangle 41">
              <a:extLst>
                <a:ext uri="{FF2B5EF4-FFF2-40B4-BE49-F238E27FC236}">
                  <a16:creationId xmlns:a16="http://schemas.microsoft.com/office/drawing/2014/main" id="{76FF20EA-D273-87D1-55AA-368C4C8D7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70" name="Rectangle 42">
              <a:extLst>
                <a:ext uri="{FF2B5EF4-FFF2-40B4-BE49-F238E27FC236}">
                  <a16:creationId xmlns:a16="http://schemas.microsoft.com/office/drawing/2014/main" id="{F25BB412-2A3A-9874-2162-801A89600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71" name="Rectangle 43">
              <a:extLst>
                <a:ext uri="{FF2B5EF4-FFF2-40B4-BE49-F238E27FC236}">
                  <a16:creationId xmlns:a16="http://schemas.microsoft.com/office/drawing/2014/main" id="{018F0349-D062-F8E5-DF1D-2C1891438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72" name="Rectangle 44">
              <a:extLst>
                <a:ext uri="{FF2B5EF4-FFF2-40B4-BE49-F238E27FC236}">
                  <a16:creationId xmlns:a16="http://schemas.microsoft.com/office/drawing/2014/main" id="{D973A866-F505-8C13-ABDD-DE21680C6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73" name="Rectangle 45">
              <a:extLst>
                <a:ext uri="{FF2B5EF4-FFF2-40B4-BE49-F238E27FC236}">
                  <a16:creationId xmlns:a16="http://schemas.microsoft.com/office/drawing/2014/main" id="{8BF91678-788E-30EF-2D02-2ECAF834B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74" name="Rectangle 46">
              <a:extLst>
                <a:ext uri="{FF2B5EF4-FFF2-40B4-BE49-F238E27FC236}">
                  <a16:creationId xmlns:a16="http://schemas.microsoft.com/office/drawing/2014/main" id="{9D73BF92-272B-24ED-3A7C-89FC58749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75" name="Rectangle 47">
              <a:extLst>
                <a:ext uri="{FF2B5EF4-FFF2-40B4-BE49-F238E27FC236}">
                  <a16:creationId xmlns:a16="http://schemas.microsoft.com/office/drawing/2014/main" id="{6F03F8C7-89C8-2B8F-4BDD-C4A3C32C20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76" name="Rectangle 48">
              <a:extLst>
                <a:ext uri="{FF2B5EF4-FFF2-40B4-BE49-F238E27FC236}">
                  <a16:creationId xmlns:a16="http://schemas.microsoft.com/office/drawing/2014/main" id="{63551FDC-2D20-4B2A-9A0B-7026FADEB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77" name="Rectangle 49">
              <a:extLst>
                <a:ext uri="{FF2B5EF4-FFF2-40B4-BE49-F238E27FC236}">
                  <a16:creationId xmlns:a16="http://schemas.microsoft.com/office/drawing/2014/main" id="{467B7E6F-F336-2F68-39A0-AC27087A9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78" name="Rectangle 50">
              <a:extLst>
                <a:ext uri="{FF2B5EF4-FFF2-40B4-BE49-F238E27FC236}">
                  <a16:creationId xmlns:a16="http://schemas.microsoft.com/office/drawing/2014/main" id="{69B8DA3C-9E1D-DF48-18CC-08B6B911E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79" name="Rectangle 51">
              <a:extLst>
                <a:ext uri="{FF2B5EF4-FFF2-40B4-BE49-F238E27FC236}">
                  <a16:creationId xmlns:a16="http://schemas.microsoft.com/office/drawing/2014/main" id="{FC04F639-2A3B-6033-5557-B414BCBC01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80" name="Rectangle 52">
              <a:extLst>
                <a:ext uri="{FF2B5EF4-FFF2-40B4-BE49-F238E27FC236}">
                  <a16:creationId xmlns:a16="http://schemas.microsoft.com/office/drawing/2014/main" id="{7DC19B9E-69A6-0B1E-F7A3-3154BEBF83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81" name="Rectangle 53">
              <a:extLst>
                <a:ext uri="{FF2B5EF4-FFF2-40B4-BE49-F238E27FC236}">
                  <a16:creationId xmlns:a16="http://schemas.microsoft.com/office/drawing/2014/main" id="{FDE8F51B-33F0-4F24-221A-F7A168AC9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82" name="Rectangle 54">
              <a:extLst>
                <a:ext uri="{FF2B5EF4-FFF2-40B4-BE49-F238E27FC236}">
                  <a16:creationId xmlns:a16="http://schemas.microsoft.com/office/drawing/2014/main" id="{2DE9C675-E75E-FCEC-108F-C28FFB162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83" name="Rectangle 55">
              <a:extLst>
                <a:ext uri="{FF2B5EF4-FFF2-40B4-BE49-F238E27FC236}">
                  <a16:creationId xmlns:a16="http://schemas.microsoft.com/office/drawing/2014/main" id="{6A039706-1921-1C8E-520A-95C7400EF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84" name="Rectangle 56">
              <a:extLst>
                <a:ext uri="{FF2B5EF4-FFF2-40B4-BE49-F238E27FC236}">
                  <a16:creationId xmlns:a16="http://schemas.microsoft.com/office/drawing/2014/main" id="{31229AEE-C1EF-F62C-DC4A-FEDFF69EA7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85" name="Rectangle 57">
              <a:extLst>
                <a:ext uri="{FF2B5EF4-FFF2-40B4-BE49-F238E27FC236}">
                  <a16:creationId xmlns:a16="http://schemas.microsoft.com/office/drawing/2014/main" id="{D131202B-7DA5-8100-CBB9-4AA353352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86" name="Rectangle 58">
              <a:extLst>
                <a:ext uri="{FF2B5EF4-FFF2-40B4-BE49-F238E27FC236}">
                  <a16:creationId xmlns:a16="http://schemas.microsoft.com/office/drawing/2014/main" id="{C28CE5A1-1660-74B4-4394-3419EC29ED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87" name="Rectangle 59">
              <a:extLst>
                <a:ext uri="{FF2B5EF4-FFF2-40B4-BE49-F238E27FC236}">
                  <a16:creationId xmlns:a16="http://schemas.microsoft.com/office/drawing/2014/main" id="{CA272B83-9720-1B57-4584-51842D484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88" name="Rectangle 60">
              <a:extLst>
                <a:ext uri="{FF2B5EF4-FFF2-40B4-BE49-F238E27FC236}">
                  <a16:creationId xmlns:a16="http://schemas.microsoft.com/office/drawing/2014/main" id="{E0D81B8F-D179-620E-C1BF-2E6A1396D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89" name="Rectangle 61">
              <a:extLst>
                <a:ext uri="{FF2B5EF4-FFF2-40B4-BE49-F238E27FC236}">
                  <a16:creationId xmlns:a16="http://schemas.microsoft.com/office/drawing/2014/main" id="{EF503E6F-4EAC-3B16-AABA-EF2C4EA54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90" name="Rectangle 62">
              <a:extLst>
                <a:ext uri="{FF2B5EF4-FFF2-40B4-BE49-F238E27FC236}">
                  <a16:creationId xmlns:a16="http://schemas.microsoft.com/office/drawing/2014/main" id="{E7DE5F35-6225-E031-48D8-756468BD6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191" name="Rectangle 63">
              <a:extLst>
                <a:ext uri="{FF2B5EF4-FFF2-40B4-BE49-F238E27FC236}">
                  <a16:creationId xmlns:a16="http://schemas.microsoft.com/office/drawing/2014/main" id="{01F691C3-28E9-3C9E-4C8C-24E1362F7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8193" name="Picture 65">
            <a:extLst>
              <a:ext uri="{FF2B5EF4-FFF2-40B4-BE49-F238E27FC236}">
                <a16:creationId xmlns:a16="http://schemas.microsoft.com/office/drawing/2014/main" id="{A87BFFD4-DCD5-7676-1D8D-F1793459263E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94" name="Rectangle 66">
            <a:extLst>
              <a:ext uri="{FF2B5EF4-FFF2-40B4-BE49-F238E27FC236}">
                <a16:creationId xmlns:a16="http://schemas.microsoft.com/office/drawing/2014/main" id="{CCD31676-3FCA-8DFA-721E-16E7EB95EB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1500" y="303213"/>
            <a:ext cx="8001000" cy="1144587"/>
          </a:xfrm>
          <a:ln/>
        </p:spPr>
        <p:txBody>
          <a:bodyPr rIns="132080"/>
          <a:lstStyle/>
          <a:p>
            <a:pPr algn="r"/>
            <a:r>
              <a:rPr lang="en-US" altLang="en-US" dirty="0"/>
              <a:t>3 Common Plant Hormones—Phytohormones </a:t>
            </a:r>
          </a:p>
        </p:txBody>
      </p:sp>
      <p:sp>
        <p:nvSpPr>
          <p:cNvPr id="48195" name="Rectangle 67">
            <a:extLst>
              <a:ext uri="{FF2B5EF4-FFF2-40B4-BE49-F238E27FC236}">
                <a16:creationId xmlns:a16="http://schemas.microsoft.com/office/drawing/2014/main" id="{0CF64C95-957D-D62C-A896-80729866F6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" y="1828800"/>
            <a:ext cx="8991600" cy="4876800"/>
          </a:xfrm>
          <a:ln/>
        </p:spPr>
        <p:txBody>
          <a:bodyPr rIns="132080"/>
          <a:lstStyle/>
          <a:p>
            <a:pPr marL="493713"/>
            <a:r>
              <a:rPr lang="en-US" altLang="en-US" dirty="0"/>
              <a:t>Auxins-stimulate growth. They’re produced in the embryo, growth tissue, and meristematic tissue.</a:t>
            </a:r>
          </a:p>
          <a:p>
            <a:pPr marL="493713"/>
            <a:r>
              <a:rPr lang="en-US" altLang="en-US" dirty="0"/>
              <a:t>Gibberellins—produced in the apical meristems of buds, roots, young leaves and embryos.</a:t>
            </a:r>
          </a:p>
          <a:p>
            <a:pPr marL="493713"/>
            <a:r>
              <a:rPr lang="en-US" altLang="en-US" dirty="0"/>
              <a:t>Ethylene—promotes ripening. Opposes auxin.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A8DD0F-9066-5B6A-2ECB-F8301EC58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790" y="5822950"/>
            <a:ext cx="7594600" cy="10033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</p:spPr>
      </p:pic>
    </p:spTree>
  </p:cSld>
  <p:clrMapOvr>
    <a:masterClrMapping/>
  </p:clrMapOvr>
  <p:transition spd="med">
    <p:push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16" name="Group 64">
            <a:extLst>
              <a:ext uri="{FF2B5EF4-FFF2-40B4-BE49-F238E27FC236}">
                <a16:creationId xmlns:a16="http://schemas.microsoft.com/office/drawing/2014/main" id="{41C3D0CD-ED31-9830-1276-2A9BB386D8DE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2286000"/>
            <a:ext cx="8610600" cy="3581400"/>
            <a:chOff x="0" y="0"/>
            <a:chExt cx="5760" cy="2256"/>
          </a:xfrm>
        </p:grpSpPr>
        <p:sp>
          <p:nvSpPr>
            <p:cNvPr id="49153" name="Rectangle 1">
              <a:extLst>
                <a:ext uri="{FF2B5EF4-FFF2-40B4-BE49-F238E27FC236}">
                  <a16:creationId xmlns:a16="http://schemas.microsoft.com/office/drawing/2014/main" id="{AD95DD16-9A59-8275-C350-800DCBFF2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4" name="Rectangle 2">
              <a:extLst>
                <a:ext uri="{FF2B5EF4-FFF2-40B4-BE49-F238E27FC236}">
                  <a16:creationId xmlns:a16="http://schemas.microsoft.com/office/drawing/2014/main" id="{E1E9844A-7067-2DD5-3509-898E4AAD11C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5" name="Rectangle 3">
              <a:extLst>
                <a:ext uri="{FF2B5EF4-FFF2-40B4-BE49-F238E27FC236}">
                  <a16:creationId xmlns:a16="http://schemas.microsoft.com/office/drawing/2014/main" id="{E16CE96E-1B81-0932-96D5-7757361D28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6" name="Rectangle 4">
              <a:extLst>
                <a:ext uri="{FF2B5EF4-FFF2-40B4-BE49-F238E27FC236}">
                  <a16:creationId xmlns:a16="http://schemas.microsoft.com/office/drawing/2014/main" id="{D42F7F2F-0506-68FF-9857-05AE32E30D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7" name="Rectangle 5">
              <a:extLst>
                <a:ext uri="{FF2B5EF4-FFF2-40B4-BE49-F238E27FC236}">
                  <a16:creationId xmlns:a16="http://schemas.microsoft.com/office/drawing/2014/main" id="{E15CB5BC-E998-AC87-86F7-958C9EA68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8" name="Rectangle 6">
              <a:extLst>
                <a:ext uri="{FF2B5EF4-FFF2-40B4-BE49-F238E27FC236}">
                  <a16:creationId xmlns:a16="http://schemas.microsoft.com/office/drawing/2014/main" id="{6E15BEC3-E566-08DD-B846-EF6CA09B0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9" name="Rectangle 7">
              <a:extLst>
                <a:ext uri="{FF2B5EF4-FFF2-40B4-BE49-F238E27FC236}">
                  <a16:creationId xmlns:a16="http://schemas.microsoft.com/office/drawing/2014/main" id="{9A25BD1D-7720-3044-549C-8E1D16CB8EA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0" name="Rectangle 8">
              <a:extLst>
                <a:ext uri="{FF2B5EF4-FFF2-40B4-BE49-F238E27FC236}">
                  <a16:creationId xmlns:a16="http://schemas.microsoft.com/office/drawing/2014/main" id="{19267157-F58E-494E-9CC1-23A5BD56C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1" name="Rectangle 9">
              <a:extLst>
                <a:ext uri="{FF2B5EF4-FFF2-40B4-BE49-F238E27FC236}">
                  <a16:creationId xmlns:a16="http://schemas.microsoft.com/office/drawing/2014/main" id="{E0E01D34-8A7D-EF50-6F55-A5E2FD02C5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2" name="Rectangle 10">
              <a:extLst>
                <a:ext uri="{FF2B5EF4-FFF2-40B4-BE49-F238E27FC236}">
                  <a16:creationId xmlns:a16="http://schemas.microsoft.com/office/drawing/2014/main" id="{26EB6C35-D080-3A16-7630-E86640E97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3" name="Rectangle 11">
              <a:extLst>
                <a:ext uri="{FF2B5EF4-FFF2-40B4-BE49-F238E27FC236}">
                  <a16:creationId xmlns:a16="http://schemas.microsoft.com/office/drawing/2014/main" id="{4C5DEB0B-1F26-BD68-08BA-FB2D424A4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4" name="Rectangle 12">
              <a:extLst>
                <a:ext uri="{FF2B5EF4-FFF2-40B4-BE49-F238E27FC236}">
                  <a16:creationId xmlns:a16="http://schemas.microsoft.com/office/drawing/2014/main" id="{18BC6E27-E71B-A376-EC10-6DC4CCB7C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5" name="Rectangle 13">
              <a:extLst>
                <a:ext uri="{FF2B5EF4-FFF2-40B4-BE49-F238E27FC236}">
                  <a16:creationId xmlns:a16="http://schemas.microsoft.com/office/drawing/2014/main" id="{4CD28D47-E2F7-A260-5403-45A7925073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6" name="Rectangle 14">
              <a:extLst>
                <a:ext uri="{FF2B5EF4-FFF2-40B4-BE49-F238E27FC236}">
                  <a16:creationId xmlns:a16="http://schemas.microsoft.com/office/drawing/2014/main" id="{CEA20365-5492-CB87-53D6-F9CAD92F1E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7" name="Rectangle 15">
              <a:extLst>
                <a:ext uri="{FF2B5EF4-FFF2-40B4-BE49-F238E27FC236}">
                  <a16:creationId xmlns:a16="http://schemas.microsoft.com/office/drawing/2014/main" id="{22774FB2-3ACB-82B3-F726-E17FBDB08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8" name="Rectangle 16">
              <a:extLst>
                <a:ext uri="{FF2B5EF4-FFF2-40B4-BE49-F238E27FC236}">
                  <a16:creationId xmlns:a16="http://schemas.microsoft.com/office/drawing/2014/main" id="{3F1DA82E-6F33-1415-492D-416617E53B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9" name="Rectangle 17">
              <a:extLst>
                <a:ext uri="{FF2B5EF4-FFF2-40B4-BE49-F238E27FC236}">
                  <a16:creationId xmlns:a16="http://schemas.microsoft.com/office/drawing/2014/main" id="{372E4FCE-6CCE-6E7A-FAA7-5B8038E66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0" name="Rectangle 18">
              <a:extLst>
                <a:ext uri="{FF2B5EF4-FFF2-40B4-BE49-F238E27FC236}">
                  <a16:creationId xmlns:a16="http://schemas.microsoft.com/office/drawing/2014/main" id="{A430DB51-0BF5-605D-3B92-E02FC14865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1" name="Rectangle 19">
              <a:extLst>
                <a:ext uri="{FF2B5EF4-FFF2-40B4-BE49-F238E27FC236}">
                  <a16:creationId xmlns:a16="http://schemas.microsoft.com/office/drawing/2014/main" id="{6D89655E-D165-8D98-A210-A3AC9D115E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2" name="Rectangle 20">
              <a:extLst>
                <a:ext uri="{FF2B5EF4-FFF2-40B4-BE49-F238E27FC236}">
                  <a16:creationId xmlns:a16="http://schemas.microsoft.com/office/drawing/2014/main" id="{2679B2D7-8B98-6D5B-D198-2FA8FAF46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3" name="Rectangle 21">
              <a:extLst>
                <a:ext uri="{FF2B5EF4-FFF2-40B4-BE49-F238E27FC236}">
                  <a16:creationId xmlns:a16="http://schemas.microsoft.com/office/drawing/2014/main" id="{B5BB3CD6-2F43-372E-123A-973C06F9E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4" name="Rectangle 22">
              <a:extLst>
                <a:ext uri="{FF2B5EF4-FFF2-40B4-BE49-F238E27FC236}">
                  <a16:creationId xmlns:a16="http://schemas.microsoft.com/office/drawing/2014/main" id="{08FC79AF-35CE-652B-53F2-DD49DC008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5" name="Rectangle 23">
              <a:extLst>
                <a:ext uri="{FF2B5EF4-FFF2-40B4-BE49-F238E27FC236}">
                  <a16:creationId xmlns:a16="http://schemas.microsoft.com/office/drawing/2014/main" id="{354E1C7E-FE83-0B7F-DBDB-BB4B090200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6" name="Rectangle 24">
              <a:extLst>
                <a:ext uri="{FF2B5EF4-FFF2-40B4-BE49-F238E27FC236}">
                  <a16:creationId xmlns:a16="http://schemas.microsoft.com/office/drawing/2014/main" id="{AF42935F-5102-E01C-D155-465CED46D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7" name="Rectangle 25">
              <a:extLst>
                <a:ext uri="{FF2B5EF4-FFF2-40B4-BE49-F238E27FC236}">
                  <a16:creationId xmlns:a16="http://schemas.microsoft.com/office/drawing/2014/main" id="{3547A949-F0EF-3677-9272-80EC2F81E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8" name="Rectangle 26">
              <a:extLst>
                <a:ext uri="{FF2B5EF4-FFF2-40B4-BE49-F238E27FC236}">
                  <a16:creationId xmlns:a16="http://schemas.microsoft.com/office/drawing/2014/main" id="{831C9EA2-1301-DFE0-7782-B4F08CEC7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9" name="Rectangle 27">
              <a:extLst>
                <a:ext uri="{FF2B5EF4-FFF2-40B4-BE49-F238E27FC236}">
                  <a16:creationId xmlns:a16="http://schemas.microsoft.com/office/drawing/2014/main" id="{4B73C634-0838-E974-5F2E-4E7629890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0" name="Rectangle 28">
              <a:extLst>
                <a:ext uri="{FF2B5EF4-FFF2-40B4-BE49-F238E27FC236}">
                  <a16:creationId xmlns:a16="http://schemas.microsoft.com/office/drawing/2014/main" id="{E00DE89A-FF5E-BB6B-90D1-FA5075225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1" name="Rectangle 29">
              <a:extLst>
                <a:ext uri="{FF2B5EF4-FFF2-40B4-BE49-F238E27FC236}">
                  <a16:creationId xmlns:a16="http://schemas.microsoft.com/office/drawing/2014/main" id="{2678530D-E3AD-4125-46CE-561B489CE5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2" name="Rectangle 30">
              <a:extLst>
                <a:ext uri="{FF2B5EF4-FFF2-40B4-BE49-F238E27FC236}">
                  <a16:creationId xmlns:a16="http://schemas.microsoft.com/office/drawing/2014/main" id="{607CA25C-947B-F84A-0CE3-69A720E37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3" name="Rectangle 31">
              <a:extLst>
                <a:ext uri="{FF2B5EF4-FFF2-40B4-BE49-F238E27FC236}">
                  <a16:creationId xmlns:a16="http://schemas.microsoft.com/office/drawing/2014/main" id="{313F5298-20F2-82E2-AAB5-AFD3760FF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4" name="Rectangle 32">
              <a:extLst>
                <a:ext uri="{FF2B5EF4-FFF2-40B4-BE49-F238E27FC236}">
                  <a16:creationId xmlns:a16="http://schemas.microsoft.com/office/drawing/2014/main" id="{08F79395-7B61-75A7-2C0F-0A9BCE248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5" name="Rectangle 33">
              <a:extLst>
                <a:ext uri="{FF2B5EF4-FFF2-40B4-BE49-F238E27FC236}">
                  <a16:creationId xmlns:a16="http://schemas.microsoft.com/office/drawing/2014/main" id="{FABDED05-BEC7-63F1-B487-727D05C82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6" name="Rectangle 34">
              <a:extLst>
                <a:ext uri="{FF2B5EF4-FFF2-40B4-BE49-F238E27FC236}">
                  <a16:creationId xmlns:a16="http://schemas.microsoft.com/office/drawing/2014/main" id="{7ED4A2B0-88D1-806F-8949-A377821F1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7" name="Rectangle 35">
              <a:extLst>
                <a:ext uri="{FF2B5EF4-FFF2-40B4-BE49-F238E27FC236}">
                  <a16:creationId xmlns:a16="http://schemas.microsoft.com/office/drawing/2014/main" id="{6ECDD3AB-6007-BB76-8017-B9E920342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8" name="Rectangle 36">
              <a:extLst>
                <a:ext uri="{FF2B5EF4-FFF2-40B4-BE49-F238E27FC236}">
                  <a16:creationId xmlns:a16="http://schemas.microsoft.com/office/drawing/2014/main" id="{C52AA7DA-61BE-287E-0C66-A85CB9671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9" name="Rectangle 37">
              <a:extLst>
                <a:ext uri="{FF2B5EF4-FFF2-40B4-BE49-F238E27FC236}">
                  <a16:creationId xmlns:a16="http://schemas.microsoft.com/office/drawing/2014/main" id="{AB74C007-1CEB-C826-A2FA-A8AF7C772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0" name="Rectangle 38">
              <a:extLst>
                <a:ext uri="{FF2B5EF4-FFF2-40B4-BE49-F238E27FC236}">
                  <a16:creationId xmlns:a16="http://schemas.microsoft.com/office/drawing/2014/main" id="{BB1B3381-B0D8-521D-8E1E-65D1E4ABE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1" name="Rectangle 39">
              <a:extLst>
                <a:ext uri="{FF2B5EF4-FFF2-40B4-BE49-F238E27FC236}">
                  <a16:creationId xmlns:a16="http://schemas.microsoft.com/office/drawing/2014/main" id="{CBE23A9A-19B1-E86F-F9FE-F177511CD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2" name="Rectangle 40">
              <a:extLst>
                <a:ext uri="{FF2B5EF4-FFF2-40B4-BE49-F238E27FC236}">
                  <a16:creationId xmlns:a16="http://schemas.microsoft.com/office/drawing/2014/main" id="{31618663-C9AA-B51B-7713-C1C9A1A364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3" name="Rectangle 41">
              <a:extLst>
                <a:ext uri="{FF2B5EF4-FFF2-40B4-BE49-F238E27FC236}">
                  <a16:creationId xmlns:a16="http://schemas.microsoft.com/office/drawing/2014/main" id="{70BFC676-54F4-0ABA-D5DC-731CA67FC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4" name="Rectangle 42">
              <a:extLst>
                <a:ext uri="{FF2B5EF4-FFF2-40B4-BE49-F238E27FC236}">
                  <a16:creationId xmlns:a16="http://schemas.microsoft.com/office/drawing/2014/main" id="{87D182DD-5DFE-CF1F-580D-956567E4C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5" name="Rectangle 43">
              <a:extLst>
                <a:ext uri="{FF2B5EF4-FFF2-40B4-BE49-F238E27FC236}">
                  <a16:creationId xmlns:a16="http://schemas.microsoft.com/office/drawing/2014/main" id="{A41C71A0-05DC-6226-A755-268B54909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6" name="Rectangle 44">
              <a:extLst>
                <a:ext uri="{FF2B5EF4-FFF2-40B4-BE49-F238E27FC236}">
                  <a16:creationId xmlns:a16="http://schemas.microsoft.com/office/drawing/2014/main" id="{08076948-DF38-9B1D-84EC-245974398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7" name="Rectangle 45">
              <a:extLst>
                <a:ext uri="{FF2B5EF4-FFF2-40B4-BE49-F238E27FC236}">
                  <a16:creationId xmlns:a16="http://schemas.microsoft.com/office/drawing/2014/main" id="{3733FBEC-53AF-8A4E-84F9-524AEE2A7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8" name="Rectangle 46">
              <a:extLst>
                <a:ext uri="{FF2B5EF4-FFF2-40B4-BE49-F238E27FC236}">
                  <a16:creationId xmlns:a16="http://schemas.microsoft.com/office/drawing/2014/main" id="{74198CEC-E788-149E-BB19-2EDFC9ED7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9" name="Rectangle 47">
              <a:extLst>
                <a:ext uri="{FF2B5EF4-FFF2-40B4-BE49-F238E27FC236}">
                  <a16:creationId xmlns:a16="http://schemas.microsoft.com/office/drawing/2014/main" id="{E4032098-1744-2AE0-658A-E4A903A6F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0" name="Rectangle 48">
              <a:extLst>
                <a:ext uri="{FF2B5EF4-FFF2-40B4-BE49-F238E27FC236}">
                  <a16:creationId xmlns:a16="http://schemas.microsoft.com/office/drawing/2014/main" id="{DD3FDEBA-1602-21E2-30E6-2097998A8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1" name="Rectangle 49">
              <a:extLst>
                <a:ext uri="{FF2B5EF4-FFF2-40B4-BE49-F238E27FC236}">
                  <a16:creationId xmlns:a16="http://schemas.microsoft.com/office/drawing/2014/main" id="{0B74860F-23DC-D4FC-2588-4F6981771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2" name="Rectangle 50">
              <a:extLst>
                <a:ext uri="{FF2B5EF4-FFF2-40B4-BE49-F238E27FC236}">
                  <a16:creationId xmlns:a16="http://schemas.microsoft.com/office/drawing/2014/main" id="{51AC8D85-3B4A-23A1-AA8A-1CD9F0E2D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3" name="Rectangle 51">
              <a:extLst>
                <a:ext uri="{FF2B5EF4-FFF2-40B4-BE49-F238E27FC236}">
                  <a16:creationId xmlns:a16="http://schemas.microsoft.com/office/drawing/2014/main" id="{926DA3DD-FA77-2BF1-D174-322B783514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4" name="Rectangle 52">
              <a:extLst>
                <a:ext uri="{FF2B5EF4-FFF2-40B4-BE49-F238E27FC236}">
                  <a16:creationId xmlns:a16="http://schemas.microsoft.com/office/drawing/2014/main" id="{2B977260-CE7B-58DD-C62F-0657F9BE5D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5" name="Rectangle 53">
              <a:extLst>
                <a:ext uri="{FF2B5EF4-FFF2-40B4-BE49-F238E27FC236}">
                  <a16:creationId xmlns:a16="http://schemas.microsoft.com/office/drawing/2014/main" id="{1B9039CF-655C-7AFA-A4E3-159B7D554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6" name="Rectangle 54">
              <a:extLst>
                <a:ext uri="{FF2B5EF4-FFF2-40B4-BE49-F238E27FC236}">
                  <a16:creationId xmlns:a16="http://schemas.microsoft.com/office/drawing/2014/main" id="{267FFB17-964C-4EF7-7EE4-FA8ABB0284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7" name="Rectangle 55">
              <a:extLst>
                <a:ext uri="{FF2B5EF4-FFF2-40B4-BE49-F238E27FC236}">
                  <a16:creationId xmlns:a16="http://schemas.microsoft.com/office/drawing/2014/main" id="{2BC2F1BA-24A7-1803-4AA2-3A765FE55D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8" name="Rectangle 56">
              <a:extLst>
                <a:ext uri="{FF2B5EF4-FFF2-40B4-BE49-F238E27FC236}">
                  <a16:creationId xmlns:a16="http://schemas.microsoft.com/office/drawing/2014/main" id="{8092F8CE-4B65-9573-E417-C4B72785A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9" name="Rectangle 57">
              <a:extLst>
                <a:ext uri="{FF2B5EF4-FFF2-40B4-BE49-F238E27FC236}">
                  <a16:creationId xmlns:a16="http://schemas.microsoft.com/office/drawing/2014/main" id="{04AF0B92-3B13-9DBC-133B-DE19D307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0" name="Rectangle 58">
              <a:extLst>
                <a:ext uri="{FF2B5EF4-FFF2-40B4-BE49-F238E27FC236}">
                  <a16:creationId xmlns:a16="http://schemas.microsoft.com/office/drawing/2014/main" id="{40A64AE0-30B0-8B32-7565-2589E9BB8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1" name="Rectangle 59">
              <a:extLst>
                <a:ext uri="{FF2B5EF4-FFF2-40B4-BE49-F238E27FC236}">
                  <a16:creationId xmlns:a16="http://schemas.microsoft.com/office/drawing/2014/main" id="{4EBB7535-6BE7-61F0-BA5F-2F39ABF8C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2" name="Rectangle 60">
              <a:extLst>
                <a:ext uri="{FF2B5EF4-FFF2-40B4-BE49-F238E27FC236}">
                  <a16:creationId xmlns:a16="http://schemas.microsoft.com/office/drawing/2014/main" id="{9583A3AA-70AD-8748-01B8-8AFC424E7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3" name="Rectangle 61">
              <a:extLst>
                <a:ext uri="{FF2B5EF4-FFF2-40B4-BE49-F238E27FC236}">
                  <a16:creationId xmlns:a16="http://schemas.microsoft.com/office/drawing/2014/main" id="{BBA6B056-6C77-2C06-1B55-383066DD5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4" name="Rectangle 62">
              <a:extLst>
                <a:ext uri="{FF2B5EF4-FFF2-40B4-BE49-F238E27FC236}">
                  <a16:creationId xmlns:a16="http://schemas.microsoft.com/office/drawing/2014/main" id="{B1FBBEA6-CD00-24E6-BB9C-687829D61B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5" name="Rectangle 63">
              <a:extLst>
                <a:ext uri="{FF2B5EF4-FFF2-40B4-BE49-F238E27FC236}">
                  <a16:creationId xmlns:a16="http://schemas.microsoft.com/office/drawing/2014/main" id="{2D920DC4-E1C1-4AD2-FBFA-94D60AB8A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9217" name="Picture 65">
            <a:extLst>
              <a:ext uri="{FF2B5EF4-FFF2-40B4-BE49-F238E27FC236}">
                <a16:creationId xmlns:a16="http://schemas.microsoft.com/office/drawing/2014/main" id="{6486C314-223D-E024-C79D-16125C3800F3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218" name="Rectangle 66">
            <a:extLst>
              <a:ext uri="{FF2B5EF4-FFF2-40B4-BE49-F238E27FC236}">
                <a16:creationId xmlns:a16="http://schemas.microsoft.com/office/drawing/2014/main" id="{13F6F797-C9A5-1489-DF3B-41EEAC057C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altLang="en-US"/>
              <a:t>Light</a:t>
            </a:r>
          </a:p>
        </p:txBody>
      </p:sp>
      <p:sp>
        <p:nvSpPr>
          <p:cNvPr id="49219" name="Rectangle 67">
            <a:extLst>
              <a:ext uri="{FF2B5EF4-FFF2-40B4-BE49-F238E27FC236}">
                <a16:creationId xmlns:a16="http://schemas.microsoft.com/office/drawing/2014/main" id="{5E228583-6CCF-262C-353D-74A0F433E5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pPr marL="493713"/>
            <a:r>
              <a:rPr lang="en-US" altLang="en-US" dirty="0"/>
              <a:t>Light is an important environmental factor in the growth and development of plants—it stimulates the production of auxins.</a:t>
            </a:r>
          </a:p>
          <a:p>
            <a:pPr marL="493713"/>
            <a:r>
              <a:rPr lang="en-US" altLang="en-US" dirty="0"/>
              <a:t>Photomorphogenesis is the effect of light on plant morphology.</a:t>
            </a:r>
          </a:p>
        </p:txBody>
      </p:sp>
    </p:spTree>
  </p:cSld>
  <p:clrMapOvr>
    <a:masterClrMapping/>
  </p:clrMapOvr>
  <p:transition spd="med">
    <p:push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5058E-A4B2-686E-F715-3FA4FA382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16" name="Group 64">
            <a:extLst>
              <a:ext uri="{FF2B5EF4-FFF2-40B4-BE49-F238E27FC236}">
                <a16:creationId xmlns:a16="http://schemas.microsoft.com/office/drawing/2014/main" id="{42CF576D-3C23-05AB-1138-D2928BCD0AF3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2286000"/>
            <a:ext cx="8610600" cy="3581400"/>
            <a:chOff x="0" y="0"/>
            <a:chExt cx="5760" cy="2256"/>
          </a:xfrm>
        </p:grpSpPr>
        <p:sp>
          <p:nvSpPr>
            <p:cNvPr id="49153" name="Rectangle 1">
              <a:extLst>
                <a:ext uri="{FF2B5EF4-FFF2-40B4-BE49-F238E27FC236}">
                  <a16:creationId xmlns:a16="http://schemas.microsoft.com/office/drawing/2014/main" id="{36341C56-0AE2-8AA8-C0AC-5482F8F85EC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4" name="Rectangle 2">
              <a:extLst>
                <a:ext uri="{FF2B5EF4-FFF2-40B4-BE49-F238E27FC236}">
                  <a16:creationId xmlns:a16="http://schemas.microsoft.com/office/drawing/2014/main" id="{19564E23-D44E-E826-99F0-A3CE271B2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5" name="Rectangle 3">
              <a:extLst>
                <a:ext uri="{FF2B5EF4-FFF2-40B4-BE49-F238E27FC236}">
                  <a16:creationId xmlns:a16="http://schemas.microsoft.com/office/drawing/2014/main" id="{D9A5A256-548B-DC6C-E534-94CC744C8C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6" name="Rectangle 4">
              <a:extLst>
                <a:ext uri="{FF2B5EF4-FFF2-40B4-BE49-F238E27FC236}">
                  <a16:creationId xmlns:a16="http://schemas.microsoft.com/office/drawing/2014/main" id="{750B34A1-AA24-7994-C8C2-DD82B7C30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7" name="Rectangle 5">
              <a:extLst>
                <a:ext uri="{FF2B5EF4-FFF2-40B4-BE49-F238E27FC236}">
                  <a16:creationId xmlns:a16="http://schemas.microsoft.com/office/drawing/2014/main" id="{05F0AA95-2131-1624-7D30-8E1DFD546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8" name="Rectangle 6">
              <a:extLst>
                <a:ext uri="{FF2B5EF4-FFF2-40B4-BE49-F238E27FC236}">
                  <a16:creationId xmlns:a16="http://schemas.microsoft.com/office/drawing/2014/main" id="{BDE36C23-4BE0-EF2A-33F9-F6A966AA6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9" name="Rectangle 7">
              <a:extLst>
                <a:ext uri="{FF2B5EF4-FFF2-40B4-BE49-F238E27FC236}">
                  <a16:creationId xmlns:a16="http://schemas.microsoft.com/office/drawing/2014/main" id="{E44F722C-35E7-DD6E-84F3-A0E261BE1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0" name="Rectangle 8">
              <a:extLst>
                <a:ext uri="{FF2B5EF4-FFF2-40B4-BE49-F238E27FC236}">
                  <a16:creationId xmlns:a16="http://schemas.microsoft.com/office/drawing/2014/main" id="{1BD45680-C774-CB53-F321-2430DA06D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1" name="Rectangle 9">
              <a:extLst>
                <a:ext uri="{FF2B5EF4-FFF2-40B4-BE49-F238E27FC236}">
                  <a16:creationId xmlns:a16="http://schemas.microsoft.com/office/drawing/2014/main" id="{6F04B09D-CF19-B46F-E54A-798E60850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2" name="Rectangle 10">
              <a:extLst>
                <a:ext uri="{FF2B5EF4-FFF2-40B4-BE49-F238E27FC236}">
                  <a16:creationId xmlns:a16="http://schemas.microsoft.com/office/drawing/2014/main" id="{7B00EA1A-5E49-E167-740C-4496FD42F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3" name="Rectangle 11">
              <a:extLst>
                <a:ext uri="{FF2B5EF4-FFF2-40B4-BE49-F238E27FC236}">
                  <a16:creationId xmlns:a16="http://schemas.microsoft.com/office/drawing/2014/main" id="{8561233E-6FAA-94BD-D230-499D0AF1F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4" name="Rectangle 12">
              <a:extLst>
                <a:ext uri="{FF2B5EF4-FFF2-40B4-BE49-F238E27FC236}">
                  <a16:creationId xmlns:a16="http://schemas.microsoft.com/office/drawing/2014/main" id="{D58BE7F6-0DC4-FFE2-7CA9-B8504A390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5" name="Rectangle 13">
              <a:extLst>
                <a:ext uri="{FF2B5EF4-FFF2-40B4-BE49-F238E27FC236}">
                  <a16:creationId xmlns:a16="http://schemas.microsoft.com/office/drawing/2014/main" id="{B8DA1709-9CDC-51C9-E18E-B7DF6F8BC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6" name="Rectangle 14">
              <a:extLst>
                <a:ext uri="{FF2B5EF4-FFF2-40B4-BE49-F238E27FC236}">
                  <a16:creationId xmlns:a16="http://schemas.microsoft.com/office/drawing/2014/main" id="{C1FBBE29-5A84-A4A5-CA69-830728974F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7" name="Rectangle 15">
              <a:extLst>
                <a:ext uri="{FF2B5EF4-FFF2-40B4-BE49-F238E27FC236}">
                  <a16:creationId xmlns:a16="http://schemas.microsoft.com/office/drawing/2014/main" id="{6145C048-1429-1AC0-BBE9-3B625495C6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8" name="Rectangle 16">
              <a:extLst>
                <a:ext uri="{FF2B5EF4-FFF2-40B4-BE49-F238E27FC236}">
                  <a16:creationId xmlns:a16="http://schemas.microsoft.com/office/drawing/2014/main" id="{2DFCB359-C1AC-DE94-59B4-672BA7DCCC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9" name="Rectangle 17">
              <a:extLst>
                <a:ext uri="{FF2B5EF4-FFF2-40B4-BE49-F238E27FC236}">
                  <a16:creationId xmlns:a16="http://schemas.microsoft.com/office/drawing/2014/main" id="{6F27F193-B056-4458-A318-752F05643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0" name="Rectangle 18">
              <a:extLst>
                <a:ext uri="{FF2B5EF4-FFF2-40B4-BE49-F238E27FC236}">
                  <a16:creationId xmlns:a16="http://schemas.microsoft.com/office/drawing/2014/main" id="{F4EFFB50-E809-8DFE-4808-1027ED1FA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1" name="Rectangle 19">
              <a:extLst>
                <a:ext uri="{FF2B5EF4-FFF2-40B4-BE49-F238E27FC236}">
                  <a16:creationId xmlns:a16="http://schemas.microsoft.com/office/drawing/2014/main" id="{89F14621-75AE-F5C7-C6B4-AC40C26AA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2" name="Rectangle 20">
              <a:extLst>
                <a:ext uri="{FF2B5EF4-FFF2-40B4-BE49-F238E27FC236}">
                  <a16:creationId xmlns:a16="http://schemas.microsoft.com/office/drawing/2014/main" id="{8F83C0C0-D8A1-78B1-7FCA-6AA6F98A8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3" name="Rectangle 21">
              <a:extLst>
                <a:ext uri="{FF2B5EF4-FFF2-40B4-BE49-F238E27FC236}">
                  <a16:creationId xmlns:a16="http://schemas.microsoft.com/office/drawing/2014/main" id="{257128F7-6ABF-AA19-39DF-5774EE0CB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4" name="Rectangle 22">
              <a:extLst>
                <a:ext uri="{FF2B5EF4-FFF2-40B4-BE49-F238E27FC236}">
                  <a16:creationId xmlns:a16="http://schemas.microsoft.com/office/drawing/2014/main" id="{E13D9161-A537-9243-B34A-49E19FC07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5" name="Rectangle 23">
              <a:extLst>
                <a:ext uri="{FF2B5EF4-FFF2-40B4-BE49-F238E27FC236}">
                  <a16:creationId xmlns:a16="http://schemas.microsoft.com/office/drawing/2014/main" id="{C6502714-FE30-F7CF-A6B1-110AB7D14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6" name="Rectangle 24">
              <a:extLst>
                <a:ext uri="{FF2B5EF4-FFF2-40B4-BE49-F238E27FC236}">
                  <a16:creationId xmlns:a16="http://schemas.microsoft.com/office/drawing/2014/main" id="{55B6CCE0-99A6-A0A0-5A85-3350BC4D18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7" name="Rectangle 25">
              <a:extLst>
                <a:ext uri="{FF2B5EF4-FFF2-40B4-BE49-F238E27FC236}">
                  <a16:creationId xmlns:a16="http://schemas.microsoft.com/office/drawing/2014/main" id="{249B4B92-3A46-B550-8E61-C8C9BE945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8" name="Rectangle 26">
              <a:extLst>
                <a:ext uri="{FF2B5EF4-FFF2-40B4-BE49-F238E27FC236}">
                  <a16:creationId xmlns:a16="http://schemas.microsoft.com/office/drawing/2014/main" id="{0230BB7A-5F25-E2E0-ACC3-396A476EF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9" name="Rectangle 27">
              <a:extLst>
                <a:ext uri="{FF2B5EF4-FFF2-40B4-BE49-F238E27FC236}">
                  <a16:creationId xmlns:a16="http://schemas.microsoft.com/office/drawing/2014/main" id="{53111E9E-E13D-B8D8-6F70-12EF15312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0" name="Rectangle 28">
              <a:extLst>
                <a:ext uri="{FF2B5EF4-FFF2-40B4-BE49-F238E27FC236}">
                  <a16:creationId xmlns:a16="http://schemas.microsoft.com/office/drawing/2014/main" id="{EB38D4F7-AEE7-2359-D710-72B2E1060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1" name="Rectangle 29">
              <a:extLst>
                <a:ext uri="{FF2B5EF4-FFF2-40B4-BE49-F238E27FC236}">
                  <a16:creationId xmlns:a16="http://schemas.microsoft.com/office/drawing/2014/main" id="{49C2C86B-0E7E-8922-5C2E-710345CF2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2" name="Rectangle 30">
              <a:extLst>
                <a:ext uri="{FF2B5EF4-FFF2-40B4-BE49-F238E27FC236}">
                  <a16:creationId xmlns:a16="http://schemas.microsoft.com/office/drawing/2014/main" id="{FC5EB2E4-FA4C-A9A9-7300-2716BC291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3" name="Rectangle 31">
              <a:extLst>
                <a:ext uri="{FF2B5EF4-FFF2-40B4-BE49-F238E27FC236}">
                  <a16:creationId xmlns:a16="http://schemas.microsoft.com/office/drawing/2014/main" id="{8ABBD9F1-31C7-F06C-8ED9-562053FCA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4" name="Rectangle 32">
              <a:extLst>
                <a:ext uri="{FF2B5EF4-FFF2-40B4-BE49-F238E27FC236}">
                  <a16:creationId xmlns:a16="http://schemas.microsoft.com/office/drawing/2014/main" id="{7C493989-1D83-D265-2313-3C0297689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5" name="Rectangle 33">
              <a:extLst>
                <a:ext uri="{FF2B5EF4-FFF2-40B4-BE49-F238E27FC236}">
                  <a16:creationId xmlns:a16="http://schemas.microsoft.com/office/drawing/2014/main" id="{D154DC66-1837-FC80-B091-A2F495991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6" name="Rectangle 34">
              <a:extLst>
                <a:ext uri="{FF2B5EF4-FFF2-40B4-BE49-F238E27FC236}">
                  <a16:creationId xmlns:a16="http://schemas.microsoft.com/office/drawing/2014/main" id="{B36297F7-528E-944E-5479-911CF5D6C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7" name="Rectangle 35">
              <a:extLst>
                <a:ext uri="{FF2B5EF4-FFF2-40B4-BE49-F238E27FC236}">
                  <a16:creationId xmlns:a16="http://schemas.microsoft.com/office/drawing/2014/main" id="{A33501C1-5B83-2FF5-E9BA-E4455280E7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8" name="Rectangle 36">
              <a:extLst>
                <a:ext uri="{FF2B5EF4-FFF2-40B4-BE49-F238E27FC236}">
                  <a16:creationId xmlns:a16="http://schemas.microsoft.com/office/drawing/2014/main" id="{2AB6D41E-2C8C-2493-1724-4DA009248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9" name="Rectangle 37">
              <a:extLst>
                <a:ext uri="{FF2B5EF4-FFF2-40B4-BE49-F238E27FC236}">
                  <a16:creationId xmlns:a16="http://schemas.microsoft.com/office/drawing/2014/main" id="{87F7F3E7-EB16-94C6-77CE-9533CFC00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0" name="Rectangle 38">
              <a:extLst>
                <a:ext uri="{FF2B5EF4-FFF2-40B4-BE49-F238E27FC236}">
                  <a16:creationId xmlns:a16="http://schemas.microsoft.com/office/drawing/2014/main" id="{55AF8A4B-C3FB-BF89-CC5B-9B025C497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1" name="Rectangle 39">
              <a:extLst>
                <a:ext uri="{FF2B5EF4-FFF2-40B4-BE49-F238E27FC236}">
                  <a16:creationId xmlns:a16="http://schemas.microsoft.com/office/drawing/2014/main" id="{66CA8FA1-3BF7-84CD-F3CE-CCCF090CD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2" name="Rectangle 40">
              <a:extLst>
                <a:ext uri="{FF2B5EF4-FFF2-40B4-BE49-F238E27FC236}">
                  <a16:creationId xmlns:a16="http://schemas.microsoft.com/office/drawing/2014/main" id="{B44D4102-9AA5-E9D7-425C-40920BBB1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3" name="Rectangle 41">
              <a:extLst>
                <a:ext uri="{FF2B5EF4-FFF2-40B4-BE49-F238E27FC236}">
                  <a16:creationId xmlns:a16="http://schemas.microsoft.com/office/drawing/2014/main" id="{7F49DDD5-E16B-90E1-13DF-8FC43EE2B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4" name="Rectangle 42">
              <a:extLst>
                <a:ext uri="{FF2B5EF4-FFF2-40B4-BE49-F238E27FC236}">
                  <a16:creationId xmlns:a16="http://schemas.microsoft.com/office/drawing/2014/main" id="{B6B4D303-5F88-C244-6849-AA1839E02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5" name="Rectangle 43">
              <a:extLst>
                <a:ext uri="{FF2B5EF4-FFF2-40B4-BE49-F238E27FC236}">
                  <a16:creationId xmlns:a16="http://schemas.microsoft.com/office/drawing/2014/main" id="{B870E218-5458-2B61-1E96-612B0187A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6" name="Rectangle 44">
              <a:extLst>
                <a:ext uri="{FF2B5EF4-FFF2-40B4-BE49-F238E27FC236}">
                  <a16:creationId xmlns:a16="http://schemas.microsoft.com/office/drawing/2014/main" id="{98021F23-2BB4-436F-6176-97D982017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7" name="Rectangle 45">
              <a:extLst>
                <a:ext uri="{FF2B5EF4-FFF2-40B4-BE49-F238E27FC236}">
                  <a16:creationId xmlns:a16="http://schemas.microsoft.com/office/drawing/2014/main" id="{8B37AB0A-E2D8-D4DF-850A-BB85F1B12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8" name="Rectangle 46">
              <a:extLst>
                <a:ext uri="{FF2B5EF4-FFF2-40B4-BE49-F238E27FC236}">
                  <a16:creationId xmlns:a16="http://schemas.microsoft.com/office/drawing/2014/main" id="{2B8FA46D-13AD-A25E-2D33-98BBF1661D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9" name="Rectangle 47">
              <a:extLst>
                <a:ext uri="{FF2B5EF4-FFF2-40B4-BE49-F238E27FC236}">
                  <a16:creationId xmlns:a16="http://schemas.microsoft.com/office/drawing/2014/main" id="{006C5A14-866C-835D-19FD-ECEA60ED5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0" name="Rectangle 48">
              <a:extLst>
                <a:ext uri="{FF2B5EF4-FFF2-40B4-BE49-F238E27FC236}">
                  <a16:creationId xmlns:a16="http://schemas.microsoft.com/office/drawing/2014/main" id="{27156B1F-A5F3-3579-B4C0-24AB9946A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1" name="Rectangle 49">
              <a:extLst>
                <a:ext uri="{FF2B5EF4-FFF2-40B4-BE49-F238E27FC236}">
                  <a16:creationId xmlns:a16="http://schemas.microsoft.com/office/drawing/2014/main" id="{FBC4AA1A-B498-FD53-FE82-FB7D7FADC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2" name="Rectangle 50">
              <a:extLst>
                <a:ext uri="{FF2B5EF4-FFF2-40B4-BE49-F238E27FC236}">
                  <a16:creationId xmlns:a16="http://schemas.microsoft.com/office/drawing/2014/main" id="{1D4BF0E1-A4B0-5D64-E025-DABABCA3B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3" name="Rectangle 51">
              <a:extLst>
                <a:ext uri="{FF2B5EF4-FFF2-40B4-BE49-F238E27FC236}">
                  <a16:creationId xmlns:a16="http://schemas.microsoft.com/office/drawing/2014/main" id="{78BEF992-F726-F8E6-5255-627444A9C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4" name="Rectangle 52">
              <a:extLst>
                <a:ext uri="{FF2B5EF4-FFF2-40B4-BE49-F238E27FC236}">
                  <a16:creationId xmlns:a16="http://schemas.microsoft.com/office/drawing/2014/main" id="{3D1BAD5A-9A05-4276-6E68-B6F96D628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5" name="Rectangle 53">
              <a:extLst>
                <a:ext uri="{FF2B5EF4-FFF2-40B4-BE49-F238E27FC236}">
                  <a16:creationId xmlns:a16="http://schemas.microsoft.com/office/drawing/2014/main" id="{58872243-81A9-881A-B445-4E3B893C3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6" name="Rectangle 54">
              <a:extLst>
                <a:ext uri="{FF2B5EF4-FFF2-40B4-BE49-F238E27FC236}">
                  <a16:creationId xmlns:a16="http://schemas.microsoft.com/office/drawing/2014/main" id="{485A9CDA-7A65-0447-6583-43384946CD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7" name="Rectangle 55">
              <a:extLst>
                <a:ext uri="{FF2B5EF4-FFF2-40B4-BE49-F238E27FC236}">
                  <a16:creationId xmlns:a16="http://schemas.microsoft.com/office/drawing/2014/main" id="{5F686DC3-5141-C970-28FA-491B344E0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8" name="Rectangle 56">
              <a:extLst>
                <a:ext uri="{FF2B5EF4-FFF2-40B4-BE49-F238E27FC236}">
                  <a16:creationId xmlns:a16="http://schemas.microsoft.com/office/drawing/2014/main" id="{FD259D31-13F7-B3D5-1AED-1C491EC783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9" name="Rectangle 57">
              <a:extLst>
                <a:ext uri="{FF2B5EF4-FFF2-40B4-BE49-F238E27FC236}">
                  <a16:creationId xmlns:a16="http://schemas.microsoft.com/office/drawing/2014/main" id="{FE9C41D8-C919-094D-F989-CA4E52402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0" name="Rectangle 58">
              <a:extLst>
                <a:ext uri="{FF2B5EF4-FFF2-40B4-BE49-F238E27FC236}">
                  <a16:creationId xmlns:a16="http://schemas.microsoft.com/office/drawing/2014/main" id="{8CE11E91-FC2D-943D-6DE2-2423FF298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1" name="Rectangle 59">
              <a:extLst>
                <a:ext uri="{FF2B5EF4-FFF2-40B4-BE49-F238E27FC236}">
                  <a16:creationId xmlns:a16="http://schemas.microsoft.com/office/drawing/2014/main" id="{CD6A3937-27C4-3719-F68D-C74B69220E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2" name="Rectangle 60">
              <a:extLst>
                <a:ext uri="{FF2B5EF4-FFF2-40B4-BE49-F238E27FC236}">
                  <a16:creationId xmlns:a16="http://schemas.microsoft.com/office/drawing/2014/main" id="{60B4D99F-9345-3AB3-0368-365628DEA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3" name="Rectangle 61">
              <a:extLst>
                <a:ext uri="{FF2B5EF4-FFF2-40B4-BE49-F238E27FC236}">
                  <a16:creationId xmlns:a16="http://schemas.microsoft.com/office/drawing/2014/main" id="{FD37AB09-2874-D55F-FCBD-7C28C8C1CC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4" name="Rectangle 62">
              <a:extLst>
                <a:ext uri="{FF2B5EF4-FFF2-40B4-BE49-F238E27FC236}">
                  <a16:creationId xmlns:a16="http://schemas.microsoft.com/office/drawing/2014/main" id="{62A0BA3F-4955-04D8-F52A-00E8A43A60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5" name="Rectangle 63">
              <a:extLst>
                <a:ext uri="{FF2B5EF4-FFF2-40B4-BE49-F238E27FC236}">
                  <a16:creationId xmlns:a16="http://schemas.microsoft.com/office/drawing/2014/main" id="{25915D37-5CB1-A96C-73FF-CF889D7060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9217" name="Picture 65">
            <a:extLst>
              <a:ext uri="{FF2B5EF4-FFF2-40B4-BE49-F238E27FC236}">
                <a16:creationId xmlns:a16="http://schemas.microsoft.com/office/drawing/2014/main" id="{4C0403DD-0798-84E1-F9B6-F74A765FACE3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218" name="Rectangle 66">
            <a:extLst>
              <a:ext uri="{FF2B5EF4-FFF2-40B4-BE49-F238E27FC236}">
                <a16:creationId xmlns:a16="http://schemas.microsoft.com/office/drawing/2014/main" id="{03C53EE3-AD12-C559-DAD2-0703FF7F7E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altLang="en-US" dirty="0"/>
              <a:t>Auxin Efflux Carriers</a:t>
            </a:r>
          </a:p>
        </p:txBody>
      </p:sp>
      <p:sp>
        <p:nvSpPr>
          <p:cNvPr id="49219" name="Rectangle 67">
            <a:extLst>
              <a:ext uri="{FF2B5EF4-FFF2-40B4-BE49-F238E27FC236}">
                <a16:creationId xmlns:a16="http://schemas.microsoft.com/office/drawing/2014/main" id="{78E758A0-B677-18D6-3FEA-EF3E7DFC64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861851"/>
            <a:ext cx="4419600" cy="3343561"/>
          </a:xfrm>
          <a:ln/>
        </p:spPr>
        <p:txBody>
          <a:bodyPr rIns="132080"/>
          <a:lstStyle/>
          <a:p>
            <a:pPr marL="493713"/>
            <a:r>
              <a:rPr lang="en-US" altLang="en-US" dirty="0"/>
              <a:t>Auxin efflux carriers are proteins that pump auxin out of cells.</a:t>
            </a:r>
          </a:p>
          <a:p>
            <a:pPr marL="493713"/>
            <a:r>
              <a:rPr lang="en-US" altLang="en-US" dirty="0"/>
              <a:t>They’re located on the cell membrane.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2F45BB-D69C-60F2-A5B2-EA0EAA92E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70" y="5290851"/>
            <a:ext cx="7772400" cy="144520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</p:spPr>
      </p:pic>
      <p:pic>
        <p:nvPicPr>
          <p:cNvPr id="75778" name="Picture 2" descr="Auxin Transport, but in Which Direction? | Science">
            <a:extLst>
              <a:ext uri="{FF2B5EF4-FFF2-40B4-BE49-F238E27FC236}">
                <a16:creationId xmlns:a16="http://schemas.microsoft.com/office/drawing/2014/main" id="{1C9125C8-DB50-735E-55D1-1BCE49D02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597" y="1466850"/>
            <a:ext cx="3814763" cy="373967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65F9E8-BAB4-441A-F8CE-91963D6BAD43}"/>
              </a:ext>
            </a:extLst>
          </p:cNvPr>
          <p:cNvSpPr txBox="1"/>
          <p:nvPr/>
        </p:nvSpPr>
        <p:spPr>
          <a:xfrm>
            <a:off x="4334510" y="5151179"/>
            <a:ext cx="457200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/>
              <a:t>https://www.science.org/cms/10.1126/science.1127659/asset/73580b9c-7d33-46c7-9e1a-a54076360146/assets/graphic/858-1.gif</a:t>
            </a:r>
          </a:p>
        </p:txBody>
      </p:sp>
    </p:spTree>
    <p:extLst>
      <p:ext uri="{BB962C8B-B14F-4D97-AF65-F5344CB8AC3E}">
        <p14:creationId xmlns:p14="http://schemas.microsoft.com/office/powerpoint/2010/main" val="3575500640"/>
      </p:ext>
    </p:extLst>
  </p:cSld>
  <p:clrMapOvr>
    <a:masterClrMapping/>
  </p:clrMapOvr>
  <p:transition spd="med">
    <p:push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C5476B-6E3A-E858-4411-FBF98E711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1BB1D-94C7-D38B-68D7-338318F67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659" y="0"/>
            <a:ext cx="91693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126234"/>
      </p:ext>
    </p:extLst>
  </p:cSld>
  <p:clrMapOvr>
    <a:masterClrMapping/>
  </p:clrMapOvr>
  <p:transition spd="med">
    <p:push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64D94F-4128-3D45-DF11-62D50180B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97F653-FBE5-61D8-0E62-DB0510EB6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"/>
            <a:ext cx="9178464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947761"/>
      </p:ext>
    </p:extLst>
  </p:cSld>
  <p:clrMapOvr>
    <a:masterClrMapping/>
  </p:clrMapOvr>
  <p:transition spd="med">
    <p:push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976A6-033C-A35A-5B56-405554BD5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16" name="Group 64">
            <a:extLst>
              <a:ext uri="{FF2B5EF4-FFF2-40B4-BE49-F238E27FC236}">
                <a16:creationId xmlns:a16="http://schemas.microsoft.com/office/drawing/2014/main" id="{E82BBA62-0532-DA24-02D7-DC07D43256BC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2286000"/>
            <a:ext cx="8610600" cy="3581400"/>
            <a:chOff x="0" y="0"/>
            <a:chExt cx="5760" cy="2256"/>
          </a:xfrm>
        </p:grpSpPr>
        <p:sp>
          <p:nvSpPr>
            <p:cNvPr id="49153" name="Rectangle 1">
              <a:extLst>
                <a:ext uri="{FF2B5EF4-FFF2-40B4-BE49-F238E27FC236}">
                  <a16:creationId xmlns:a16="http://schemas.microsoft.com/office/drawing/2014/main" id="{C578FE02-EDAB-37A8-F791-2607A9AE3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4" name="Rectangle 2">
              <a:extLst>
                <a:ext uri="{FF2B5EF4-FFF2-40B4-BE49-F238E27FC236}">
                  <a16:creationId xmlns:a16="http://schemas.microsoft.com/office/drawing/2014/main" id="{CCA92728-D0ED-1DBC-0959-0F40A65CF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5" name="Rectangle 3">
              <a:extLst>
                <a:ext uri="{FF2B5EF4-FFF2-40B4-BE49-F238E27FC236}">
                  <a16:creationId xmlns:a16="http://schemas.microsoft.com/office/drawing/2014/main" id="{FDB1AC98-6880-10E1-7BC6-6FCE735BC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6" name="Rectangle 4">
              <a:extLst>
                <a:ext uri="{FF2B5EF4-FFF2-40B4-BE49-F238E27FC236}">
                  <a16:creationId xmlns:a16="http://schemas.microsoft.com/office/drawing/2014/main" id="{204DAE82-DBAB-3924-99D4-0C18CD8435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7" name="Rectangle 5">
              <a:extLst>
                <a:ext uri="{FF2B5EF4-FFF2-40B4-BE49-F238E27FC236}">
                  <a16:creationId xmlns:a16="http://schemas.microsoft.com/office/drawing/2014/main" id="{F9E74748-CB1B-0A54-61CD-072834AB4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8" name="Rectangle 6">
              <a:extLst>
                <a:ext uri="{FF2B5EF4-FFF2-40B4-BE49-F238E27FC236}">
                  <a16:creationId xmlns:a16="http://schemas.microsoft.com/office/drawing/2014/main" id="{433D79AF-73BC-4B79-6404-838FD3CFE0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9" name="Rectangle 7">
              <a:extLst>
                <a:ext uri="{FF2B5EF4-FFF2-40B4-BE49-F238E27FC236}">
                  <a16:creationId xmlns:a16="http://schemas.microsoft.com/office/drawing/2014/main" id="{9836820C-9D80-4136-0EB9-B57F384556B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0" name="Rectangle 8">
              <a:extLst>
                <a:ext uri="{FF2B5EF4-FFF2-40B4-BE49-F238E27FC236}">
                  <a16:creationId xmlns:a16="http://schemas.microsoft.com/office/drawing/2014/main" id="{CB6E5CAA-BACA-E685-3AA4-81AD69A332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1" name="Rectangle 9">
              <a:extLst>
                <a:ext uri="{FF2B5EF4-FFF2-40B4-BE49-F238E27FC236}">
                  <a16:creationId xmlns:a16="http://schemas.microsoft.com/office/drawing/2014/main" id="{225DE733-B6AA-9F02-9F11-C162006423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2" name="Rectangle 10">
              <a:extLst>
                <a:ext uri="{FF2B5EF4-FFF2-40B4-BE49-F238E27FC236}">
                  <a16:creationId xmlns:a16="http://schemas.microsoft.com/office/drawing/2014/main" id="{A95A7C20-2FEA-2D6C-4543-A4310AFF8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3" name="Rectangle 11">
              <a:extLst>
                <a:ext uri="{FF2B5EF4-FFF2-40B4-BE49-F238E27FC236}">
                  <a16:creationId xmlns:a16="http://schemas.microsoft.com/office/drawing/2014/main" id="{C42AD0FC-DD6B-1686-763C-03AA197F3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4" name="Rectangle 12">
              <a:extLst>
                <a:ext uri="{FF2B5EF4-FFF2-40B4-BE49-F238E27FC236}">
                  <a16:creationId xmlns:a16="http://schemas.microsoft.com/office/drawing/2014/main" id="{B1D90CBB-089B-EEED-22A1-F30C441E2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5" name="Rectangle 13">
              <a:extLst>
                <a:ext uri="{FF2B5EF4-FFF2-40B4-BE49-F238E27FC236}">
                  <a16:creationId xmlns:a16="http://schemas.microsoft.com/office/drawing/2014/main" id="{66E340FC-28B9-BDE2-61EC-5438B6010CB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6" name="Rectangle 14">
              <a:extLst>
                <a:ext uri="{FF2B5EF4-FFF2-40B4-BE49-F238E27FC236}">
                  <a16:creationId xmlns:a16="http://schemas.microsoft.com/office/drawing/2014/main" id="{578D6278-C41E-67C0-9927-50049F74AF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7" name="Rectangle 15">
              <a:extLst>
                <a:ext uri="{FF2B5EF4-FFF2-40B4-BE49-F238E27FC236}">
                  <a16:creationId xmlns:a16="http://schemas.microsoft.com/office/drawing/2014/main" id="{37EDCCA4-80F7-5880-19DE-E1F40B673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8" name="Rectangle 16">
              <a:extLst>
                <a:ext uri="{FF2B5EF4-FFF2-40B4-BE49-F238E27FC236}">
                  <a16:creationId xmlns:a16="http://schemas.microsoft.com/office/drawing/2014/main" id="{24E6C40D-7EE8-6A4A-2FE0-098534175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9" name="Rectangle 17">
              <a:extLst>
                <a:ext uri="{FF2B5EF4-FFF2-40B4-BE49-F238E27FC236}">
                  <a16:creationId xmlns:a16="http://schemas.microsoft.com/office/drawing/2014/main" id="{4A413362-06A1-3083-EEC2-EE6575C3F1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0" name="Rectangle 18">
              <a:extLst>
                <a:ext uri="{FF2B5EF4-FFF2-40B4-BE49-F238E27FC236}">
                  <a16:creationId xmlns:a16="http://schemas.microsoft.com/office/drawing/2014/main" id="{E23612D6-D45E-B387-038A-D2413C0FFF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1" name="Rectangle 19">
              <a:extLst>
                <a:ext uri="{FF2B5EF4-FFF2-40B4-BE49-F238E27FC236}">
                  <a16:creationId xmlns:a16="http://schemas.microsoft.com/office/drawing/2014/main" id="{01213795-7163-50AA-E494-ACF01F0CEB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2" name="Rectangle 20">
              <a:extLst>
                <a:ext uri="{FF2B5EF4-FFF2-40B4-BE49-F238E27FC236}">
                  <a16:creationId xmlns:a16="http://schemas.microsoft.com/office/drawing/2014/main" id="{75C82305-AADB-387E-50BB-DD84A2EF3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3" name="Rectangle 21">
              <a:extLst>
                <a:ext uri="{FF2B5EF4-FFF2-40B4-BE49-F238E27FC236}">
                  <a16:creationId xmlns:a16="http://schemas.microsoft.com/office/drawing/2014/main" id="{83144DCB-C7CC-1F1C-F538-706669F9F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4" name="Rectangle 22">
              <a:extLst>
                <a:ext uri="{FF2B5EF4-FFF2-40B4-BE49-F238E27FC236}">
                  <a16:creationId xmlns:a16="http://schemas.microsoft.com/office/drawing/2014/main" id="{414B00EA-8713-EE24-AB0E-A6BD06DD0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5" name="Rectangle 23">
              <a:extLst>
                <a:ext uri="{FF2B5EF4-FFF2-40B4-BE49-F238E27FC236}">
                  <a16:creationId xmlns:a16="http://schemas.microsoft.com/office/drawing/2014/main" id="{3D246FBB-E480-EC09-C903-7C5071F61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6" name="Rectangle 24">
              <a:extLst>
                <a:ext uri="{FF2B5EF4-FFF2-40B4-BE49-F238E27FC236}">
                  <a16:creationId xmlns:a16="http://schemas.microsoft.com/office/drawing/2014/main" id="{97803B33-B3CB-83E0-839D-6D47EAB85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7" name="Rectangle 25">
              <a:extLst>
                <a:ext uri="{FF2B5EF4-FFF2-40B4-BE49-F238E27FC236}">
                  <a16:creationId xmlns:a16="http://schemas.microsoft.com/office/drawing/2014/main" id="{37417E1E-6B93-D3D3-A9C8-2D4C7CF13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8" name="Rectangle 26">
              <a:extLst>
                <a:ext uri="{FF2B5EF4-FFF2-40B4-BE49-F238E27FC236}">
                  <a16:creationId xmlns:a16="http://schemas.microsoft.com/office/drawing/2014/main" id="{258CD34F-6F4F-462D-34CD-7C993C413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9" name="Rectangle 27">
              <a:extLst>
                <a:ext uri="{FF2B5EF4-FFF2-40B4-BE49-F238E27FC236}">
                  <a16:creationId xmlns:a16="http://schemas.microsoft.com/office/drawing/2014/main" id="{AF262E2A-990C-46FD-95F3-AFA779BB0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0" name="Rectangle 28">
              <a:extLst>
                <a:ext uri="{FF2B5EF4-FFF2-40B4-BE49-F238E27FC236}">
                  <a16:creationId xmlns:a16="http://schemas.microsoft.com/office/drawing/2014/main" id="{EA863C57-A59C-4028-9729-D1ACF9EF7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1" name="Rectangle 29">
              <a:extLst>
                <a:ext uri="{FF2B5EF4-FFF2-40B4-BE49-F238E27FC236}">
                  <a16:creationId xmlns:a16="http://schemas.microsoft.com/office/drawing/2014/main" id="{4CB6F3BA-9892-A120-3A25-FD9806FFB1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2" name="Rectangle 30">
              <a:extLst>
                <a:ext uri="{FF2B5EF4-FFF2-40B4-BE49-F238E27FC236}">
                  <a16:creationId xmlns:a16="http://schemas.microsoft.com/office/drawing/2014/main" id="{125962E2-322B-9E0D-496E-2F68933A6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3" name="Rectangle 31">
              <a:extLst>
                <a:ext uri="{FF2B5EF4-FFF2-40B4-BE49-F238E27FC236}">
                  <a16:creationId xmlns:a16="http://schemas.microsoft.com/office/drawing/2014/main" id="{9851AAD8-3756-1582-AB23-1C8A55F2A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4" name="Rectangle 32">
              <a:extLst>
                <a:ext uri="{FF2B5EF4-FFF2-40B4-BE49-F238E27FC236}">
                  <a16:creationId xmlns:a16="http://schemas.microsoft.com/office/drawing/2014/main" id="{CB08BB5A-9AEE-B82D-3041-23FC7AD3A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5" name="Rectangle 33">
              <a:extLst>
                <a:ext uri="{FF2B5EF4-FFF2-40B4-BE49-F238E27FC236}">
                  <a16:creationId xmlns:a16="http://schemas.microsoft.com/office/drawing/2014/main" id="{FF068B88-4EA6-55DE-C084-5C9BB6445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6" name="Rectangle 34">
              <a:extLst>
                <a:ext uri="{FF2B5EF4-FFF2-40B4-BE49-F238E27FC236}">
                  <a16:creationId xmlns:a16="http://schemas.microsoft.com/office/drawing/2014/main" id="{83BF6AB5-7232-11EC-1F85-DDE9C60621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7" name="Rectangle 35">
              <a:extLst>
                <a:ext uri="{FF2B5EF4-FFF2-40B4-BE49-F238E27FC236}">
                  <a16:creationId xmlns:a16="http://schemas.microsoft.com/office/drawing/2014/main" id="{6C8CC973-C948-48C5-7971-EEE2CA91D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8" name="Rectangle 36">
              <a:extLst>
                <a:ext uri="{FF2B5EF4-FFF2-40B4-BE49-F238E27FC236}">
                  <a16:creationId xmlns:a16="http://schemas.microsoft.com/office/drawing/2014/main" id="{8AF22C1E-D5CC-4BCB-11E0-19C3A44DC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9" name="Rectangle 37">
              <a:extLst>
                <a:ext uri="{FF2B5EF4-FFF2-40B4-BE49-F238E27FC236}">
                  <a16:creationId xmlns:a16="http://schemas.microsoft.com/office/drawing/2014/main" id="{DE37A870-D912-11FD-2F67-BC8B25D20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0" name="Rectangle 38">
              <a:extLst>
                <a:ext uri="{FF2B5EF4-FFF2-40B4-BE49-F238E27FC236}">
                  <a16:creationId xmlns:a16="http://schemas.microsoft.com/office/drawing/2014/main" id="{F7EC4176-2496-0E84-AF79-E98E83B94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1" name="Rectangle 39">
              <a:extLst>
                <a:ext uri="{FF2B5EF4-FFF2-40B4-BE49-F238E27FC236}">
                  <a16:creationId xmlns:a16="http://schemas.microsoft.com/office/drawing/2014/main" id="{FF20EBF6-666C-6094-2C7A-BDFD085E0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2" name="Rectangle 40">
              <a:extLst>
                <a:ext uri="{FF2B5EF4-FFF2-40B4-BE49-F238E27FC236}">
                  <a16:creationId xmlns:a16="http://schemas.microsoft.com/office/drawing/2014/main" id="{9688E047-FECE-91A4-538D-F9C92AE47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3" name="Rectangle 41">
              <a:extLst>
                <a:ext uri="{FF2B5EF4-FFF2-40B4-BE49-F238E27FC236}">
                  <a16:creationId xmlns:a16="http://schemas.microsoft.com/office/drawing/2014/main" id="{C563AA40-CFC2-B07A-226D-F10B79F36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4" name="Rectangle 42">
              <a:extLst>
                <a:ext uri="{FF2B5EF4-FFF2-40B4-BE49-F238E27FC236}">
                  <a16:creationId xmlns:a16="http://schemas.microsoft.com/office/drawing/2014/main" id="{C7C421E3-0659-39F0-22E6-DA36C0517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5" name="Rectangle 43">
              <a:extLst>
                <a:ext uri="{FF2B5EF4-FFF2-40B4-BE49-F238E27FC236}">
                  <a16:creationId xmlns:a16="http://schemas.microsoft.com/office/drawing/2014/main" id="{CD307C69-5A83-E871-AF30-8CB1F3558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6" name="Rectangle 44">
              <a:extLst>
                <a:ext uri="{FF2B5EF4-FFF2-40B4-BE49-F238E27FC236}">
                  <a16:creationId xmlns:a16="http://schemas.microsoft.com/office/drawing/2014/main" id="{86F3A7B9-89B0-9DFA-A31F-63E560308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7" name="Rectangle 45">
              <a:extLst>
                <a:ext uri="{FF2B5EF4-FFF2-40B4-BE49-F238E27FC236}">
                  <a16:creationId xmlns:a16="http://schemas.microsoft.com/office/drawing/2014/main" id="{17392AE3-B9C2-4F7B-842D-3ED0592BD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8" name="Rectangle 46">
              <a:extLst>
                <a:ext uri="{FF2B5EF4-FFF2-40B4-BE49-F238E27FC236}">
                  <a16:creationId xmlns:a16="http://schemas.microsoft.com/office/drawing/2014/main" id="{61293F5D-8EFE-C80E-66BE-1A75819C7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9" name="Rectangle 47">
              <a:extLst>
                <a:ext uri="{FF2B5EF4-FFF2-40B4-BE49-F238E27FC236}">
                  <a16:creationId xmlns:a16="http://schemas.microsoft.com/office/drawing/2014/main" id="{67994A73-FD31-73E9-D518-AA28D6E60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0" name="Rectangle 48">
              <a:extLst>
                <a:ext uri="{FF2B5EF4-FFF2-40B4-BE49-F238E27FC236}">
                  <a16:creationId xmlns:a16="http://schemas.microsoft.com/office/drawing/2014/main" id="{D6C270FE-9E23-3903-20F8-5C5B2378D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1" name="Rectangle 49">
              <a:extLst>
                <a:ext uri="{FF2B5EF4-FFF2-40B4-BE49-F238E27FC236}">
                  <a16:creationId xmlns:a16="http://schemas.microsoft.com/office/drawing/2014/main" id="{E81FF5B6-7808-A32D-8A35-422461A61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2" name="Rectangle 50">
              <a:extLst>
                <a:ext uri="{FF2B5EF4-FFF2-40B4-BE49-F238E27FC236}">
                  <a16:creationId xmlns:a16="http://schemas.microsoft.com/office/drawing/2014/main" id="{DDA54FB1-29C6-437E-BE90-21FEC124C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3" name="Rectangle 51">
              <a:extLst>
                <a:ext uri="{FF2B5EF4-FFF2-40B4-BE49-F238E27FC236}">
                  <a16:creationId xmlns:a16="http://schemas.microsoft.com/office/drawing/2014/main" id="{A694AAF1-7A22-5779-1EF3-31A558528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4" name="Rectangle 52">
              <a:extLst>
                <a:ext uri="{FF2B5EF4-FFF2-40B4-BE49-F238E27FC236}">
                  <a16:creationId xmlns:a16="http://schemas.microsoft.com/office/drawing/2014/main" id="{68B13E2F-2F78-AA1C-2C06-84B7C93AE0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5" name="Rectangle 53">
              <a:extLst>
                <a:ext uri="{FF2B5EF4-FFF2-40B4-BE49-F238E27FC236}">
                  <a16:creationId xmlns:a16="http://schemas.microsoft.com/office/drawing/2014/main" id="{0F1DE1D2-6277-DB99-4BF1-B3DD23D1D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6" name="Rectangle 54">
              <a:extLst>
                <a:ext uri="{FF2B5EF4-FFF2-40B4-BE49-F238E27FC236}">
                  <a16:creationId xmlns:a16="http://schemas.microsoft.com/office/drawing/2014/main" id="{0B0CFAED-422F-97CD-E212-4B28804978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7" name="Rectangle 55">
              <a:extLst>
                <a:ext uri="{FF2B5EF4-FFF2-40B4-BE49-F238E27FC236}">
                  <a16:creationId xmlns:a16="http://schemas.microsoft.com/office/drawing/2014/main" id="{7147142A-E627-2324-BDA9-43B0983A80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8" name="Rectangle 56">
              <a:extLst>
                <a:ext uri="{FF2B5EF4-FFF2-40B4-BE49-F238E27FC236}">
                  <a16:creationId xmlns:a16="http://schemas.microsoft.com/office/drawing/2014/main" id="{4E1491F3-C1F5-0386-281C-FCE5AB6BF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9" name="Rectangle 57">
              <a:extLst>
                <a:ext uri="{FF2B5EF4-FFF2-40B4-BE49-F238E27FC236}">
                  <a16:creationId xmlns:a16="http://schemas.microsoft.com/office/drawing/2014/main" id="{BEF3CA61-201D-8F84-DA5C-02CEB5F570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0" name="Rectangle 58">
              <a:extLst>
                <a:ext uri="{FF2B5EF4-FFF2-40B4-BE49-F238E27FC236}">
                  <a16:creationId xmlns:a16="http://schemas.microsoft.com/office/drawing/2014/main" id="{06EF24BA-C689-D9F1-A73D-C44E4A7BF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1" name="Rectangle 59">
              <a:extLst>
                <a:ext uri="{FF2B5EF4-FFF2-40B4-BE49-F238E27FC236}">
                  <a16:creationId xmlns:a16="http://schemas.microsoft.com/office/drawing/2014/main" id="{D52261CB-46C7-C48B-941B-01E5998BB6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2" name="Rectangle 60">
              <a:extLst>
                <a:ext uri="{FF2B5EF4-FFF2-40B4-BE49-F238E27FC236}">
                  <a16:creationId xmlns:a16="http://schemas.microsoft.com/office/drawing/2014/main" id="{4C716AB0-D55F-A2D4-929E-454B46E42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3" name="Rectangle 61">
              <a:extLst>
                <a:ext uri="{FF2B5EF4-FFF2-40B4-BE49-F238E27FC236}">
                  <a16:creationId xmlns:a16="http://schemas.microsoft.com/office/drawing/2014/main" id="{2261A9F5-0477-F866-C0A6-5AE67BB58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4" name="Rectangle 62">
              <a:extLst>
                <a:ext uri="{FF2B5EF4-FFF2-40B4-BE49-F238E27FC236}">
                  <a16:creationId xmlns:a16="http://schemas.microsoft.com/office/drawing/2014/main" id="{B3615E8E-A4E4-5D43-5356-15D482C7AE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5" name="Rectangle 63">
              <a:extLst>
                <a:ext uri="{FF2B5EF4-FFF2-40B4-BE49-F238E27FC236}">
                  <a16:creationId xmlns:a16="http://schemas.microsoft.com/office/drawing/2014/main" id="{89A88F1B-40C2-4646-475E-A2B87AF4C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9217" name="Picture 65">
            <a:extLst>
              <a:ext uri="{FF2B5EF4-FFF2-40B4-BE49-F238E27FC236}">
                <a16:creationId xmlns:a16="http://schemas.microsoft.com/office/drawing/2014/main" id="{A6A85EDE-F498-2C8F-A1AF-646F68AB630D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218" name="Rectangle 66">
            <a:extLst>
              <a:ext uri="{FF2B5EF4-FFF2-40B4-BE49-F238E27FC236}">
                <a16:creationId xmlns:a16="http://schemas.microsoft.com/office/drawing/2014/main" id="{8D003255-5A99-02C8-C431-B2CB80A906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pPr algn="r"/>
            <a:r>
              <a:rPr lang="en-US" altLang="en-US" dirty="0"/>
              <a:t>Auxin Response—Acid Growth Hypothesis</a:t>
            </a:r>
          </a:p>
        </p:txBody>
      </p:sp>
      <p:sp>
        <p:nvSpPr>
          <p:cNvPr id="49219" name="Rectangle 67">
            <a:extLst>
              <a:ext uri="{FF2B5EF4-FFF2-40B4-BE49-F238E27FC236}">
                <a16:creationId xmlns:a16="http://schemas.microsoft.com/office/drawing/2014/main" id="{CFD4D2DF-F0DA-B956-5007-B67FC634A9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1500" y="1828800"/>
            <a:ext cx="8001000" cy="4876800"/>
          </a:xfrm>
          <a:ln/>
        </p:spPr>
        <p:txBody>
          <a:bodyPr rIns="132080"/>
          <a:lstStyle/>
          <a:p>
            <a:pPr marL="493713"/>
            <a:r>
              <a:rPr lang="en-US" altLang="en-US" dirty="0"/>
              <a:t>The presence of auxin promotes cell expansion.</a:t>
            </a:r>
          </a:p>
          <a:p>
            <a:pPr marL="493713"/>
            <a:r>
              <a:rPr lang="en-US" altLang="en-US" dirty="0"/>
              <a:t>Auxin activates the H</a:t>
            </a:r>
            <a:r>
              <a:rPr lang="en-US" altLang="en-US" baseline="30000" dirty="0"/>
              <a:t>+</a:t>
            </a:r>
            <a:r>
              <a:rPr lang="en-US" altLang="en-US" dirty="0"/>
              <a:t>-ATPase pump. This actively pumps H</a:t>
            </a:r>
            <a:r>
              <a:rPr lang="en-US" altLang="en-US" baseline="30000" dirty="0"/>
              <a:t>+</a:t>
            </a:r>
            <a:r>
              <a:rPr lang="en-US" altLang="en-US" dirty="0"/>
              <a:t> into the cell wall.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2DF356-3765-823A-9965-987739301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499" y="4191000"/>
            <a:ext cx="5148580" cy="257744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7B0367-8A79-A75B-00E3-C0CF9741C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3180" y="4195303"/>
            <a:ext cx="3204420" cy="2568833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B9B2FF-71D3-4C1A-36DE-13190901C065}"/>
              </a:ext>
            </a:extLst>
          </p:cNvPr>
          <p:cNvSpPr txBox="1"/>
          <p:nvPr/>
        </p:nvSpPr>
        <p:spPr>
          <a:xfrm>
            <a:off x="5556945" y="6705600"/>
            <a:ext cx="1837690" cy="184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/>
              <a:t>https://slideplayer.com/slide/4992674/</a:t>
            </a:r>
          </a:p>
        </p:txBody>
      </p:sp>
    </p:spTree>
    <p:extLst>
      <p:ext uri="{BB962C8B-B14F-4D97-AF65-F5344CB8AC3E}">
        <p14:creationId xmlns:p14="http://schemas.microsoft.com/office/powerpoint/2010/main" val="885636201"/>
      </p:ext>
    </p:extLst>
  </p:cSld>
  <p:clrMapOvr>
    <a:masterClrMapping/>
  </p:clrMapOvr>
  <p:transition spd="med">
    <p:push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731B6-EA06-E4B7-EEAD-879FBD0D5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16" name="Group 64">
            <a:extLst>
              <a:ext uri="{FF2B5EF4-FFF2-40B4-BE49-F238E27FC236}">
                <a16:creationId xmlns:a16="http://schemas.microsoft.com/office/drawing/2014/main" id="{3E93821B-BF5C-9B78-3290-83D71C48A67D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2286000"/>
            <a:ext cx="8610600" cy="3581400"/>
            <a:chOff x="0" y="0"/>
            <a:chExt cx="5760" cy="2256"/>
          </a:xfrm>
        </p:grpSpPr>
        <p:sp>
          <p:nvSpPr>
            <p:cNvPr id="49153" name="Rectangle 1">
              <a:extLst>
                <a:ext uri="{FF2B5EF4-FFF2-40B4-BE49-F238E27FC236}">
                  <a16:creationId xmlns:a16="http://schemas.microsoft.com/office/drawing/2014/main" id="{4FCE490A-819C-EE0C-AEE8-09F670DE4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4" name="Rectangle 2">
              <a:extLst>
                <a:ext uri="{FF2B5EF4-FFF2-40B4-BE49-F238E27FC236}">
                  <a16:creationId xmlns:a16="http://schemas.microsoft.com/office/drawing/2014/main" id="{69045058-B57F-FC56-CE33-62E55FE48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5" name="Rectangle 3">
              <a:extLst>
                <a:ext uri="{FF2B5EF4-FFF2-40B4-BE49-F238E27FC236}">
                  <a16:creationId xmlns:a16="http://schemas.microsoft.com/office/drawing/2014/main" id="{C46B68C2-A4FD-72FE-32F7-F9D2BD52C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6" name="Rectangle 4">
              <a:extLst>
                <a:ext uri="{FF2B5EF4-FFF2-40B4-BE49-F238E27FC236}">
                  <a16:creationId xmlns:a16="http://schemas.microsoft.com/office/drawing/2014/main" id="{9AB8B93A-E30F-92A3-29E6-FF25647AA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7" name="Rectangle 5">
              <a:extLst>
                <a:ext uri="{FF2B5EF4-FFF2-40B4-BE49-F238E27FC236}">
                  <a16:creationId xmlns:a16="http://schemas.microsoft.com/office/drawing/2014/main" id="{15BBE22E-1B36-3974-BC23-B54DFA4D6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8" name="Rectangle 6">
              <a:extLst>
                <a:ext uri="{FF2B5EF4-FFF2-40B4-BE49-F238E27FC236}">
                  <a16:creationId xmlns:a16="http://schemas.microsoft.com/office/drawing/2014/main" id="{AC0A30DC-794E-9370-8184-00EED92FC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9" name="Rectangle 7">
              <a:extLst>
                <a:ext uri="{FF2B5EF4-FFF2-40B4-BE49-F238E27FC236}">
                  <a16:creationId xmlns:a16="http://schemas.microsoft.com/office/drawing/2014/main" id="{1BD60396-F833-7DD0-6EC0-DF1F533DAC4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0" name="Rectangle 8">
              <a:extLst>
                <a:ext uri="{FF2B5EF4-FFF2-40B4-BE49-F238E27FC236}">
                  <a16:creationId xmlns:a16="http://schemas.microsoft.com/office/drawing/2014/main" id="{0E767343-4641-F312-E640-EB60711BD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1" name="Rectangle 9">
              <a:extLst>
                <a:ext uri="{FF2B5EF4-FFF2-40B4-BE49-F238E27FC236}">
                  <a16:creationId xmlns:a16="http://schemas.microsoft.com/office/drawing/2014/main" id="{CFF9502B-C08F-146A-E4FF-E86FD79EC6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2" name="Rectangle 10">
              <a:extLst>
                <a:ext uri="{FF2B5EF4-FFF2-40B4-BE49-F238E27FC236}">
                  <a16:creationId xmlns:a16="http://schemas.microsoft.com/office/drawing/2014/main" id="{2C2D24D3-B2E1-E459-225C-8C3C2A07B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3" name="Rectangle 11">
              <a:extLst>
                <a:ext uri="{FF2B5EF4-FFF2-40B4-BE49-F238E27FC236}">
                  <a16:creationId xmlns:a16="http://schemas.microsoft.com/office/drawing/2014/main" id="{8AF5DBD8-201F-E5B5-FF4D-E07FC20A8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4" name="Rectangle 12">
              <a:extLst>
                <a:ext uri="{FF2B5EF4-FFF2-40B4-BE49-F238E27FC236}">
                  <a16:creationId xmlns:a16="http://schemas.microsoft.com/office/drawing/2014/main" id="{47223C20-FA11-4383-8901-3F842E27C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5" name="Rectangle 13">
              <a:extLst>
                <a:ext uri="{FF2B5EF4-FFF2-40B4-BE49-F238E27FC236}">
                  <a16:creationId xmlns:a16="http://schemas.microsoft.com/office/drawing/2014/main" id="{5E5865EC-E5FC-FFF5-9826-B4D96869B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6" name="Rectangle 14">
              <a:extLst>
                <a:ext uri="{FF2B5EF4-FFF2-40B4-BE49-F238E27FC236}">
                  <a16:creationId xmlns:a16="http://schemas.microsoft.com/office/drawing/2014/main" id="{8DCD4A07-3B96-5DCB-9860-8BA584783F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7" name="Rectangle 15">
              <a:extLst>
                <a:ext uri="{FF2B5EF4-FFF2-40B4-BE49-F238E27FC236}">
                  <a16:creationId xmlns:a16="http://schemas.microsoft.com/office/drawing/2014/main" id="{B9F91422-B9F3-523B-5FFF-C737C8C22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8" name="Rectangle 16">
              <a:extLst>
                <a:ext uri="{FF2B5EF4-FFF2-40B4-BE49-F238E27FC236}">
                  <a16:creationId xmlns:a16="http://schemas.microsoft.com/office/drawing/2014/main" id="{6BA0429D-9B64-F25F-5D49-47461D253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9" name="Rectangle 17">
              <a:extLst>
                <a:ext uri="{FF2B5EF4-FFF2-40B4-BE49-F238E27FC236}">
                  <a16:creationId xmlns:a16="http://schemas.microsoft.com/office/drawing/2014/main" id="{6173C8C0-D010-B5FF-0076-719C070FB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0" name="Rectangle 18">
              <a:extLst>
                <a:ext uri="{FF2B5EF4-FFF2-40B4-BE49-F238E27FC236}">
                  <a16:creationId xmlns:a16="http://schemas.microsoft.com/office/drawing/2014/main" id="{E42A5AAB-05B9-5BB0-4289-B23078608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1" name="Rectangle 19">
              <a:extLst>
                <a:ext uri="{FF2B5EF4-FFF2-40B4-BE49-F238E27FC236}">
                  <a16:creationId xmlns:a16="http://schemas.microsoft.com/office/drawing/2014/main" id="{5E6B7EBA-1704-40C8-69A3-C90FFCD56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2" name="Rectangle 20">
              <a:extLst>
                <a:ext uri="{FF2B5EF4-FFF2-40B4-BE49-F238E27FC236}">
                  <a16:creationId xmlns:a16="http://schemas.microsoft.com/office/drawing/2014/main" id="{C68A47BF-6EF1-DA1E-441D-5470070BA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3" name="Rectangle 21">
              <a:extLst>
                <a:ext uri="{FF2B5EF4-FFF2-40B4-BE49-F238E27FC236}">
                  <a16:creationId xmlns:a16="http://schemas.microsoft.com/office/drawing/2014/main" id="{C6F93A80-6C76-795F-2FE3-84A449697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4" name="Rectangle 22">
              <a:extLst>
                <a:ext uri="{FF2B5EF4-FFF2-40B4-BE49-F238E27FC236}">
                  <a16:creationId xmlns:a16="http://schemas.microsoft.com/office/drawing/2014/main" id="{1684AE55-3C12-49E6-9226-6C5A8DAC5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5" name="Rectangle 23">
              <a:extLst>
                <a:ext uri="{FF2B5EF4-FFF2-40B4-BE49-F238E27FC236}">
                  <a16:creationId xmlns:a16="http://schemas.microsoft.com/office/drawing/2014/main" id="{4E40B0B3-DF2B-303A-279B-83D775378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6" name="Rectangle 24">
              <a:extLst>
                <a:ext uri="{FF2B5EF4-FFF2-40B4-BE49-F238E27FC236}">
                  <a16:creationId xmlns:a16="http://schemas.microsoft.com/office/drawing/2014/main" id="{5E68571F-36D8-6AD7-BE30-2BDECE90D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7" name="Rectangle 25">
              <a:extLst>
                <a:ext uri="{FF2B5EF4-FFF2-40B4-BE49-F238E27FC236}">
                  <a16:creationId xmlns:a16="http://schemas.microsoft.com/office/drawing/2014/main" id="{81D95608-1829-3540-8126-6E05724B4A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8" name="Rectangle 26">
              <a:extLst>
                <a:ext uri="{FF2B5EF4-FFF2-40B4-BE49-F238E27FC236}">
                  <a16:creationId xmlns:a16="http://schemas.microsoft.com/office/drawing/2014/main" id="{E72EC2E1-184A-3A4D-89AA-B23DBF4E2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9" name="Rectangle 27">
              <a:extLst>
                <a:ext uri="{FF2B5EF4-FFF2-40B4-BE49-F238E27FC236}">
                  <a16:creationId xmlns:a16="http://schemas.microsoft.com/office/drawing/2014/main" id="{97C062F9-9A32-63D1-4F7B-1CB2A74DC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0" name="Rectangle 28">
              <a:extLst>
                <a:ext uri="{FF2B5EF4-FFF2-40B4-BE49-F238E27FC236}">
                  <a16:creationId xmlns:a16="http://schemas.microsoft.com/office/drawing/2014/main" id="{2B299E36-578A-1C2F-74CA-3AD8BF4D75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1" name="Rectangle 29">
              <a:extLst>
                <a:ext uri="{FF2B5EF4-FFF2-40B4-BE49-F238E27FC236}">
                  <a16:creationId xmlns:a16="http://schemas.microsoft.com/office/drawing/2014/main" id="{FF2D03D7-F810-E019-18BA-0EBE385E2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2" name="Rectangle 30">
              <a:extLst>
                <a:ext uri="{FF2B5EF4-FFF2-40B4-BE49-F238E27FC236}">
                  <a16:creationId xmlns:a16="http://schemas.microsoft.com/office/drawing/2014/main" id="{1238A709-9BEF-227C-2C30-A0CD2E022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3" name="Rectangle 31">
              <a:extLst>
                <a:ext uri="{FF2B5EF4-FFF2-40B4-BE49-F238E27FC236}">
                  <a16:creationId xmlns:a16="http://schemas.microsoft.com/office/drawing/2014/main" id="{9ED0A15D-C629-7390-0E0B-1E8CFDD61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4" name="Rectangle 32">
              <a:extLst>
                <a:ext uri="{FF2B5EF4-FFF2-40B4-BE49-F238E27FC236}">
                  <a16:creationId xmlns:a16="http://schemas.microsoft.com/office/drawing/2014/main" id="{F8019DF3-3D0F-C105-24BB-54B425236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5" name="Rectangle 33">
              <a:extLst>
                <a:ext uri="{FF2B5EF4-FFF2-40B4-BE49-F238E27FC236}">
                  <a16:creationId xmlns:a16="http://schemas.microsoft.com/office/drawing/2014/main" id="{44BAA991-B147-7678-EA17-53524453EA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6" name="Rectangle 34">
              <a:extLst>
                <a:ext uri="{FF2B5EF4-FFF2-40B4-BE49-F238E27FC236}">
                  <a16:creationId xmlns:a16="http://schemas.microsoft.com/office/drawing/2014/main" id="{47400057-D768-5C87-CC01-C98853C2B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7" name="Rectangle 35">
              <a:extLst>
                <a:ext uri="{FF2B5EF4-FFF2-40B4-BE49-F238E27FC236}">
                  <a16:creationId xmlns:a16="http://schemas.microsoft.com/office/drawing/2014/main" id="{95AB5EA5-5A04-8F0B-32A6-AA982E8338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8" name="Rectangle 36">
              <a:extLst>
                <a:ext uri="{FF2B5EF4-FFF2-40B4-BE49-F238E27FC236}">
                  <a16:creationId xmlns:a16="http://schemas.microsoft.com/office/drawing/2014/main" id="{09D27FEF-FB09-97D7-95C9-F31CEC06D1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9" name="Rectangle 37">
              <a:extLst>
                <a:ext uri="{FF2B5EF4-FFF2-40B4-BE49-F238E27FC236}">
                  <a16:creationId xmlns:a16="http://schemas.microsoft.com/office/drawing/2014/main" id="{9981CEA8-0878-2A76-3A7D-84B84BA9C2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0" name="Rectangle 38">
              <a:extLst>
                <a:ext uri="{FF2B5EF4-FFF2-40B4-BE49-F238E27FC236}">
                  <a16:creationId xmlns:a16="http://schemas.microsoft.com/office/drawing/2014/main" id="{CA46B695-0677-4BAE-08C0-F58A903B2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1" name="Rectangle 39">
              <a:extLst>
                <a:ext uri="{FF2B5EF4-FFF2-40B4-BE49-F238E27FC236}">
                  <a16:creationId xmlns:a16="http://schemas.microsoft.com/office/drawing/2014/main" id="{8680B9E3-7516-F26A-185C-54505AD75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2" name="Rectangle 40">
              <a:extLst>
                <a:ext uri="{FF2B5EF4-FFF2-40B4-BE49-F238E27FC236}">
                  <a16:creationId xmlns:a16="http://schemas.microsoft.com/office/drawing/2014/main" id="{E1E23039-DB8E-2BF3-6BAB-5773CA1F4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3" name="Rectangle 41">
              <a:extLst>
                <a:ext uri="{FF2B5EF4-FFF2-40B4-BE49-F238E27FC236}">
                  <a16:creationId xmlns:a16="http://schemas.microsoft.com/office/drawing/2014/main" id="{C94E919A-4CC3-2C9F-73B9-936C38E22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4" name="Rectangle 42">
              <a:extLst>
                <a:ext uri="{FF2B5EF4-FFF2-40B4-BE49-F238E27FC236}">
                  <a16:creationId xmlns:a16="http://schemas.microsoft.com/office/drawing/2014/main" id="{5183C16A-83EC-BA08-2883-A4FAE5B0BB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5" name="Rectangle 43">
              <a:extLst>
                <a:ext uri="{FF2B5EF4-FFF2-40B4-BE49-F238E27FC236}">
                  <a16:creationId xmlns:a16="http://schemas.microsoft.com/office/drawing/2014/main" id="{8F09FA35-3B26-A1E4-A436-B62DB67B8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6" name="Rectangle 44">
              <a:extLst>
                <a:ext uri="{FF2B5EF4-FFF2-40B4-BE49-F238E27FC236}">
                  <a16:creationId xmlns:a16="http://schemas.microsoft.com/office/drawing/2014/main" id="{02FB2E32-E891-A60D-1975-64B3BD8BB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7" name="Rectangle 45">
              <a:extLst>
                <a:ext uri="{FF2B5EF4-FFF2-40B4-BE49-F238E27FC236}">
                  <a16:creationId xmlns:a16="http://schemas.microsoft.com/office/drawing/2014/main" id="{DDDDFBA2-0DE2-746D-7163-9F29746D17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8" name="Rectangle 46">
              <a:extLst>
                <a:ext uri="{FF2B5EF4-FFF2-40B4-BE49-F238E27FC236}">
                  <a16:creationId xmlns:a16="http://schemas.microsoft.com/office/drawing/2014/main" id="{2426B1CE-F39E-4682-8F7A-B42A8DB41C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9" name="Rectangle 47">
              <a:extLst>
                <a:ext uri="{FF2B5EF4-FFF2-40B4-BE49-F238E27FC236}">
                  <a16:creationId xmlns:a16="http://schemas.microsoft.com/office/drawing/2014/main" id="{989D7243-D22B-6667-97CB-98BA79D42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0" name="Rectangle 48">
              <a:extLst>
                <a:ext uri="{FF2B5EF4-FFF2-40B4-BE49-F238E27FC236}">
                  <a16:creationId xmlns:a16="http://schemas.microsoft.com/office/drawing/2014/main" id="{2927FE31-37D7-F071-57D9-871DC434E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1" name="Rectangle 49">
              <a:extLst>
                <a:ext uri="{FF2B5EF4-FFF2-40B4-BE49-F238E27FC236}">
                  <a16:creationId xmlns:a16="http://schemas.microsoft.com/office/drawing/2014/main" id="{34AFCDE4-EE18-803C-2601-ABD4716D2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2" name="Rectangle 50">
              <a:extLst>
                <a:ext uri="{FF2B5EF4-FFF2-40B4-BE49-F238E27FC236}">
                  <a16:creationId xmlns:a16="http://schemas.microsoft.com/office/drawing/2014/main" id="{3EA1047F-BD7E-8642-E64C-726B211578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3" name="Rectangle 51">
              <a:extLst>
                <a:ext uri="{FF2B5EF4-FFF2-40B4-BE49-F238E27FC236}">
                  <a16:creationId xmlns:a16="http://schemas.microsoft.com/office/drawing/2014/main" id="{BDD6A8BE-8F12-77ED-8483-2461037EB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4" name="Rectangle 52">
              <a:extLst>
                <a:ext uri="{FF2B5EF4-FFF2-40B4-BE49-F238E27FC236}">
                  <a16:creationId xmlns:a16="http://schemas.microsoft.com/office/drawing/2014/main" id="{DC30C3C7-23E2-7B92-E3F6-C042F30C5E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5" name="Rectangle 53">
              <a:extLst>
                <a:ext uri="{FF2B5EF4-FFF2-40B4-BE49-F238E27FC236}">
                  <a16:creationId xmlns:a16="http://schemas.microsoft.com/office/drawing/2014/main" id="{6723D4DB-FB11-39C3-6634-E06F9F2AC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6" name="Rectangle 54">
              <a:extLst>
                <a:ext uri="{FF2B5EF4-FFF2-40B4-BE49-F238E27FC236}">
                  <a16:creationId xmlns:a16="http://schemas.microsoft.com/office/drawing/2014/main" id="{2D7D17F5-ECE8-6A10-7BBF-CE8ADC267F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7" name="Rectangle 55">
              <a:extLst>
                <a:ext uri="{FF2B5EF4-FFF2-40B4-BE49-F238E27FC236}">
                  <a16:creationId xmlns:a16="http://schemas.microsoft.com/office/drawing/2014/main" id="{E85C80D8-4D66-AF99-17B8-A8C33FB581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8" name="Rectangle 56">
              <a:extLst>
                <a:ext uri="{FF2B5EF4-FFF2-40B4-BE49-F238E27FC236}">
                  <a16:creationId xmlns:a16="http://schemas.microsoft.com/office/drawing/2014/main" id="{598D7D67-0C47-2B38-CE8D-25ECAC9AB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9" name="Rectangle 57">
              <a:extLst>
                <a:ext uri="{FF2B5EF4-FFF2-40B4-BE49-F238E27FC236}">
                  <a16:creationId xmlns:a16="http://schemas.microsoft.com/office/drawing/2014/main" id="{FB276454-1238-F072-DC50-0E7B8F8CB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0" name="Rectangle 58">
              <a:extLst>
                <a:ext uri="{FF2B5EF4-FFF2-40B4-BE49-F238E27FC236}">
                  <a16:creationId xmlns:a16="http://schemas.microsoft.com/office/drawing/2014/main" id="{B5296F1C-0D40-0AC8-B9AE-31BDB884E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1" name="Rectangle 59">
              <a:extLst>
                <a:ext uri="{FF2B5EF4-FFF2-40B4-BE49-F238E27FC236}">
                  <a16:creationId xmlns:a16="http://schemas.microsoft.com/office/drawing/2014/main" id="{60EE5607-A8F7-7EA6-3ED8-27A949D7C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2" name="Rectangle 60">
              <a:extLst>
                <a:ext uri="{FF2B5EF4-FFF2-40B4-BE49-F238E27FC236}">
                  <a16:creationId xmlns:a16="http://schemas.microsoft.com/office/drawing/2014/main" id="{7D262FF3-6FDE-81AD-DCE9-B602CC0F9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3" name="Rectangle 61">
              <a:extLst>
                <a:ext uri="{FF2B5EF4-FFF2-40B4-BE49-F238E27FC236}">
                  <a16:creationId xmlns:a16="http://schemas.microsoft.com/office/drawing/2014/main" id="{BC4B5C93-8FCD-4FB2-AA56-1F624A60F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4" name="Rectangle 62">
              <a:extLst>
                <a:ext uri="{FF2B5EF4-FFF2-40B4-BE49-F238E27FC236}">
                  <a16:creationId xmlns:a16="http://schemas.microsoft.com/office/drawing/2014/main" id="{6C524268-2BE6-6F3A-F375-1840D0D4EC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5" name="Rectangle 63">
              <a:extLst>
                <a:ext uri="{FF2B5EF4-FFF2-40B4-BE49-F238E27FC236}">
                  <a16:creationId xmlns:a16="http://schemas.microsoft.com/office/drawing/2014/main" id="{1951385C-9AF2-A14D-487E-0C1BA8D15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9217" name="Picture 65">
            <a:extLst>
              <a:ext uri="{FF2B5EF4-FFF2-40B4-BE49-F238E27FC236}">
                <a16:creationId xmlns:a16="http://schemas.microsoft.com/office/drawing/2014/main" id="{2A6ADC2A-9CD3-B268-E447-9592AE204FCC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218" name="Rectangle 66">
            <a:extLst>
              <a:ext uri="{FF2B5EF4-FFF2-40B4-BE49-F238E27FC236}">
                <a16:creationId xmlns:a16="http://schemas.microsoft.com/office/drawing/2014/main" id="{9F214BA7-7475-71BD-DC31-8C90838854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pPr algn="r"/>
            <a:r>
              <a:rPr lang="en-US" altLang="en-US" dirty="0"/>
              <a:t>Auxin Response—Acid Growth Hypothesis</a:t>
            </a:r>
          </a:p>
        </p:txBody>
      </p:sp>
      <p:sp>
        <p:nvSpPr>
          <p:cNvPr id="49219" name="Rectangle 67">
            <a:extLst>
              <a:ext uri="{FF2B5EF4-FFF2-40B4-BE49-F238E27FC236}">
                <a16:creationId xmlns:a16="http://schemas.microsoft.com/office/drawing/2014/main" id="{73159EBF-5448-FDC5-6327-7F4E15E85E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6264" y="2286000"/>
            <a:ext cx="4578986" cy="4419600"/>
          </a:xfrm>
          <a:ln/>
        </p:spPr>
        <p:txBody>
          <a:bodyPr rIns="132080"/>
          <a:lstStyle/>
          <a:p>
            <a:pPr marL="493713"/>
            <a:r>
              <a:rPr lang="en-US" altLang="en-US" dirty="0"/>
              <a:t>The movement of auxin results in differentiated growth.</a:t>
            </a:r>
          </a:p>
          <a:p>
            <a:pPr marL="493713"/>
            <a:r>
              <a:rPr lang="en-US" altLang="en-US" dirty="0"/>
              <a:t>Here’s how: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FA85B9-CA93-B634-2C8E-A624DBE20AAE}"/>
              </a:ext>
            </a:extLst>
          </p:cNvPr>
          <p:cNvSpPr txBox="1"/>
          <p:nvPr/>
        </p:nvSpPr>
        <p:spPr>
          <a:xfrm>
            <a:off x="5556944" y="6705600"/>
            <a:ext cx="291903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/>
              <a:t>https://</a:t>
            </a:r>
            <a:r>
              <a:rPr lang="en-US" sz="600" dirty="0" err="1"/>
              <a:t>digfir-published.macmillanusa.com</a:t>
            </a:r>
            <a:r>
              <a:rPr lang="en-US" sz="600" dirty="0"/>
              <a:t>/life11e/life11e_ch36_10.html</a:t>
            </a:r>
          </a:p>
        </p:txBody>
      </p:sp>
      <p:pic>
        <p:nvPicPr>
          <p:cNvPr id="80898" name="Picture 2" descr="life11e_ch36">
            <a:extLst>
              <a:ext uri="{FF2B5EF4-FFF2-40B4-BE49-F238E27FC236}">
                <a16:creationId xmlns:a16="http://schemas.microsoft.com/office/drawing/2014/main" id="{D9949EE1-4D56-9F09-EA85-09A8104C0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006" y="1968289"/>
            <a:ext cx="3504767" cy="470058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211844"/>
      </p:ext>
    </p:extLst>
  </p:cSld>
  <p:clrMapOvr>
    <a:masterClrMapping/>
  </p:clrMapOvr>
  <p:transition spd="med">
    <p:push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A7E47-CF8E-BB8D-CE0E-657A6B802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16" name="Group 64">
            <a:extLst>
              <a:ext uri="{FF2B5EF4-FFF2-40B4-BE49-F238E27FC236}">
                <a16:creationId xmlns:a16="http://schemas.microsoft.com/office/drawing/2014/main" id="{34797E41-0504-E039-3B67-ED77ABFAF5B6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2286000"/>
            <a:ext cx="8610600" cy="3581400"/>
            <a:chOff x="0" y="0"/>
            <a:chExt cx="5760" cy="2256"/>
          </a:xfrm>
        </p:grpSpPr>
        <p:sp>
          <p:nvSpPr>
            <p:cNvPr id="49153" name="Rectangle 1">
              <a:extLst>
                <a:ext uri="{FF2B5EF4-FFF2-40B4-BE49-F238E27FC236}">
                  <a16:creationId xmlns:a16="http://schemas.microsoft.com/office/drawing/2014/main" id="{0758172E-5171-81F7-FC13-95E587C2A51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4" name="Rectangle 2">
              <a:extLst>
                <a:ext uri="{FF2B5EF4-FFF2-40B4-BE49-F238E27FC236}">
                  <a16:creationId xmlns:a16="http://schemas.microsoft.com/office/drawing/2014/main" id="{7034BE3F-BAB6-C790-99B3-71675714980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5" name="Rectangle 3">
              <a:extLst>
                <a:ext uri="{FF2B5EF4-FFF2-40B4-BE49-F238E27FC236}">
                  <a16:creationId xmlns:a16="http://schemas.microsoft.com/office/drawing/2014/main" id="{5001C6A7-BCCD-CB45-E1FF-DEC73DA16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6" name="Rectangle 4">
              <a:extLst>
                <a:ext uri="{FF2B5EF4-FFF2-40B4-BE49-F238E27FC236}">
                  <a16:creationId xmlns:a16="http://schemas.microsoft.com/office/drawing/2014/main" id="{D99F6325-2EDB-3EC2-78B1-9C3577986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7" name="Rectangle 5">
              <a:extLst>
                <a:ext uri="{FF2B5EF4-FFF2-40B4-BE49-F238E27FC236}">
                  <a16:creationId xmlns:a16="http://schemas.microsoft.com/office/drawing/2014/main" id="{9498528B-889E-1244-BE8B-65240A0BBF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8" name="Rectangle 6">
              <a:extLst>
                <a:ext uri="{FF2B5EF4-FFF2-40B4-BE49-F238E27FC236}">
                  <a16:creationId xmlns:a16="http://schemas.microsoft.com/office/drawing/2014/main" id="{ECBF51FF-CAE0-8A37-2CDC-CFD2AEA9E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9" name="Rectangle 7">
              <a:extLst>
                <a:ext uri="{FF2B5EF4-FFF2-40B4-BE49-F238E27FC236}">
                  <a16:creationId xmlns:a16="http://schemas.microsoft.com/office/drawing/2014/main" id="{B139BA62-50BF-E6D1-41C9-D34FA5037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0" name="Rectangle 8">
              <a:extLst>
                <a:ext uri="{FF2B5EF4-FFF2-40B4-BE49-F238E27FC236}">
                  <a16:creationId xmlns:a16="http://schemas.microsoft.com/office/drawing/2014/main" id="{E10B8C41-220C-6DDD-241B-2C715D2D6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1" name="Rectangle 9">
              <a:extLst>
                <a:ext uri="{FF2B5EF4-FFF2-40B4-BE49-F238E27FC236}">
                  <a16:creationId xmlns:a16="http://schemas.microsoft.com/office/drawing/2014/main" id="{3DD37BB2-E27A-129E-D44E-59EE87EEDE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2" name="Rectangle 10">
              <a:extLst>
                <a:ext uri="{FF2B5EF4-FFF2-40B4-BE49-F238E27FC236}">
                  <a16:creationId xmlns:a16="http://schemas.microsoft.com/office/drawing/2014/main" id="{615E421E-495B-05A0-DA9F-45575D334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3" name="Rectangle 11">
              <a:extLst>
                <a:ext uri="{FF2B5EF4-FFF2-40B4-BE49-F238E27FC236}">
                  <a16:creationId xmlns:a16="http://schemas.microsoft.com/office/drawing/2014/main" id="{EF099DCE-A388-CE33-7FA0-7C22E2CEB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4" name="Rectangle 12">
              <a:extLst>
                <a:ext uri="{FF2B5EF4-FFF2-40B4-BE49-F238E27FC236}">
                  <a16:creationId xmlns:a16="http://schemas.microsoft.com/office/drawing/2014/main" id="{FAFCDA4C-E784-0D61-38FC-2FE30DF33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5" name="Rectangle 13">
              <a:extLst>
                <a:ext uri="{FF2B5EF4-FFF2-40B4-BE49-F238E27FC236}">
                  <a16:creationId xmlns:a16="http://schemas.microsoft.com/office/drawing/2014/main" id="{204CB1F5-7AF2-ADA5-9859-D7DA954A0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6" name="Rectangle 14">
              <a:extLst>
                <a:ext uri="{FF2B5EF4-FFF2-40B4-BE49-F238E27FC236}">
                  <a16:creationId xmlns:a16="http://schemas.microsoft.com/office/drawing/2014/main" id="{524BD58E-996F-83F8-BFD5-52C134907D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7" name="Rectangle 15">
              <a:extLst>
                <a:ext uri="{FF2B5EF4-FFF2-40B4-BE49-F238E27FC236}">
                  <a16:creationId xmlns:a16="http://schemas.microsoft.com/office/drawing/2014/main" id="{255AD044-138D-EE88-9203-6BBD57D8B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8" name="Rectangle 16">
              <a:extLst>
                <a:ext uri="{FF2B5EF4-FFF2-40B4-BE49-F238E27FC236}">
                  <a16:creationId xmlns:a16="http://schemas.microsoft.com/office/drawing/2014/main" id="{6EDC3146-76A3-2C0A-00B0-7A8CA25CF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9" name="Rectangle 17">
              <a:extLst>
                <a:ext uri="{FF2B5EF4-FFF2-40B4-BE49-F238E27FC236}">
                  <a16:creationId xmlns:a16="http://schemas.microsoft.com/office/drawing/2014/main" id="{E3D36047-AC74-9BF2-C84C-448E098AF3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0" name="Rectangle 18">
              <a:extLst>
                <a:ext uri="{FF2B5EF4-FFF2-40B4-BE49-F238E27FC236}">
                  <a16:creationId xmlns:a16="http://schemas.microsoft.com/office/drawing/2014/main" id="{599033B0-2009-BFE4-EF34-3E562D211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1" name="Rectangle 19">
              <a:extLst>
                <a:ext uri="{FF2B5EF4-FFF2-40B4-BE49-F238E27FC236}">
                  <a16:creationId xmlns:a16="http://schemas.microsoft.com/office/drawing/2014/main" id="{8ECBF4AA-453D-253F-BBD0-993079A47F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2" name="Rectangle 20">
              <a:extLst>
                <a:ext uri="{FF2B5EF4-FFF2-40B4-BE49-F238E27FC236}">
                  <a16:creationId xmlns:a16="http://schemas.microsoft.com/office/drawing/2014/main" id="{530FCC02-1B96-F55B-F57A-12AC77945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3" name="Rectangle 21">
              <a:extLst>
                <a:ext uri="{FF2B5EF4-FFF2-40B4-BE49-F238E27FC236}">
                  <a16:creationId xmlns:a16="http://schemas.microsoft.com/office/drawing/2014/main" id="{21AD57A7-6DD5-5331-3FEE-CE7876EC2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4" name="Rectangle 22">
              <a:extLst>
                <a:ext uri="{FF2B5EF4-FFF2-40B4-BE49-F238E27FC236}">
                  <a16:creationId xmlns:a16="http://schemas.microsoft.com/office/drawing/2014/main" id="{D116B185-D6F8-D368-0300-8D3A67D3C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5" name="Rectangle 23">
              <a:extLst>
                <a:ext uri="{FF2B5EF4-FFF2-40B4-BE49-F238E27FC236}">
                  <a16:creationId xmlns:a16="http://schemas.microsoft.com/office/drawing/2014/main" id="{555ED0F6-A72A-C778-15BE-77F77C71C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6" name="Rectangle 24">
              <a:extLst>
                <a:ext uri="{FF2B5EF4-FFF2-40B4-BE49-F238E27FC236}">
                  <a16:creationId xmlns:a16="http://schemas.microsoft.com/office/drawing/2014/main" id="{D2FBED2D-3B57-E0C4-216E-EBD187D11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7" name="Rectangle 25">
              <a:extLst>
                <a:ext uri="{FF2B5EF4-FFF2-40B4-BE49-F238E27FC236}">
                  <a16:creationId xmlns:a16="http://schemas.microsoft.com/office/drawing/2014/main" id="{5B63FEB1-8256-ED15-53DD-EEE1EB67B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8" name="Rectangle 26">
              <a:extLst>
                <a:ext uri="{FF2B5EF4-FFF2-40B4-BE49-F238E27FC236}">
                  <a16:creationId xmlns:a16="http://schemas.microsoft.com/office/drawing/2014/main" id="{D9C4F0EF-B2C7-F770-46C2-2280DCE32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9" name="Rectangle 27">
              <a:extLst>
                <a:ext uri="{FF2B5EF4-FFF2-40B4-BE49-F238E27FC236}">
                  <a16:creationId xmlns:a16="http://schemas.microsoft.com/office/drawing/2014/main" id="{16170CE6-850F-40A5-BEF2-6CC0BA239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0" name="Rectangle 28">
              <a:extLst>
                <a:ext uri="{FF2B5EF4-FFF2-40B4-BE49-F238E27FC236}">
                  <a16:creationId xmlns:a16="http://schemas.microsoft.com/office/drawing/2014/main" id="{FC6823FD-41C9-C47D-96B8-00C6D93B42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1" name="Rectangle 29">
              <a:extLst>
                <a:ext uri="{FF2B5EF4-FFF2-40B4-BE49-F238E27FC236}">
                  <a16:creationId xmlns:a16="http://schemas.microsoft.com/office/drawing/2014/main" id="{98727ECD-5E8E-45E7-6ED2-A5846ED2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2" name="Rectangle 30">
              <a:extLst>
                <a:ext uri="{FF2B5EF4-FFF2-40B4-BE49-F238E27FC236}">
                  <a16:creationId xmlns:a16="http://schemas.microsoft.com/office/drawing/2014/main" id="{FB7276DC-E0AC-7F7E-B3BE-03BC0FE09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3" name="Rectangle 31">
              <a:extLst>
                <a:ext uri="{FF2B5EF4-FFF2-40B4-BE49-F238E27FC236}">
                  <a16:creationId xmlns:a16="http://schemas.microsoft.com/office/drawing/2014/main" id="{75DBE71F-446B-A7DB-3946-0A5C4904D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4" name="Rectangle 32">
              <a:extLst>
                <a:ext uri="{FF2B5EF4-FFF2-40B4-BE49-F238E27FC236}">
                  <a16:creationId xmlns:a16="http://schemas.microsoft.com/office/drawing/2014/main" id="{103D99BA-59A9-9CD8-F647-AF4D478A5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5" name="Rectangle 33">
              <a:extLst>
                <a:ext uri="{FF2B5EF4-FFF2-40B4-BE49-F238E27FC236}">
                  <a16:creationId xmlns:a16="http://schemas.microsoft.com/office/drawing/2014/main" id="{EE8B24AE-5734-121C-F961-EDBF2BB3BF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6" name="Rectangle 34">
              <a:extLst>
                <a:ext uri="{FF2B5EF4-FFF2-40B4-BE49-F238E27FC236}">
                  <a16:creationId xmlns:a16="http://schemas.microsoft.com/office/drawing/2014/main" id="{12EC9108-2D19-B714-2CB2-F1AEEA5FBD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7" name="Rectangle 35">
              <a:extLst>
                <a:ext uri="{FF2B5EF4-FFF2-40B4-BE49-F238E27FC236}">
                  <a16:creationId xmlns:a16="http://schemas.microsoft.com/office/drawing/2014/main" id="{3C8434F3-93AA-CB50-75D8-A69B06C0A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8" name="Rectangle 36">
              <a:extLst>
                <a:ext uri="{FF2B5EF4-FFF2-40B4-BE49-F238E27FC236}">
                  <a16:creationId xmlns:a16="http://schemas.microsoft.com/office/drawing/2014/main" id="{6DFF670E-3BB8-B71F-1172-E03E9D4472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9" name="Rectangle 37">
              <a:extLst>
                <a:ext uri="{FF2B5EF4-FFF2-40B4-BE49-F238E27FC236}">
                  <a16:creationId xmlns:a16="http://schemas.microsoft.com/office/drawing/2014/main" id="{DF23252F-B55F-FE22-31E7-3E3579671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0" name="Rectangle 38">
              <a:extLst>
                <a:ext uri="{FF2B5EF4-FFF2-40B4-BE49-F238E27FC236}">
                  <a16:creationId xmlns:a16="http://schemas.microsoft.com/office/drawing/2014/main" id="{3AB7C3C3-9915-2942-69F9-EA3010620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1" name="Rectangle 39">
              <a:extLst>
                <a:ext uri="{FF2B5EF4-FFF2-40B4-BE49-F238E27FC236}">
                  <a16:creationId xmlns:a16="http://schemas.microsoft.com/office/drawing/2014/main" id="{6F3123E4-632A-B8B2-2F89-E344ED8F4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2" name="Rectangle 40">
              <a:extLst>
                <a:ext uri="{FF2B5EF4-FFF2-40B4-BE49-F238E27FC236}">
                  <a16:creationId xmlns:a16="http://schemas.microsoft.com/office/drawing/2014/main" id="{777752E5-27B8-7734-3DB3-E75B1CE9A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3" name="Rectangle 41">
              <a:extLst>
                <a:ext uri="{FF2B5EF4-FFF2-40B4-BE49-F238E27FC236}">
                  <a16:creationId xmlns:a16="http://schemas.microsoft.com/office/drawing/2014/main" id="{9ADF3665-198D-9EFB-5972-CD80021FB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4" name="Rectangle 42">
              <a:extLst>
                <a:ext uri="{FF2B5EF4-FFF2-40B4-BE49-F238E27FC236}">
                  <a16:creationId xmlns:a16="http://schemas.microsoft.com/office/drawing/2014/main" id="{B781C32E-D614-D439-117D-D2F05932E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5" name="Rectangle 43">
              <a:extLst>
                <a:ext uri="{FF2B5EF4-FFF2-40B4-BE49-F238E27FC236}">
                  <a16:creationId xmlns:a16="http://schemas.microsoft.com/office/drawing/2014/main" id="{00081D68-086D-3C86-37DA-AA1455FE57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6" name="Rectangle 44">
              <a:extLst>
                <a:ext uri="{FF2B5EF4-FFF2-40B4-BE49-F238E27FC236}">
                  <a16:creationId xmlns:a16="http://schemas.microsoft.com/office/drawing/2014/main" id="{D82D56E2-356D-EB9C-879D-ADC0B69E63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7" name="Rectangle 45">
              <a:extLst>
                <a:ext uri="{FF2B5EF4-FFF2-40B4-BE49-F238E27FC236}">
                  <a16:creationId xmlns:a16="http://schemas.microsoft.com/office/drawing/2014/main" id="{4189D217-C59F-A845-1437-2403F3FA30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8" name="Rectangle 46">
              <a:extLst>
                <a:ext uri="{FF2B5EF4-FFF2-40B4-BE49-F238E27FC236}">
                  <a16:creationId xmlns:a16="http://schemas.microsoft.com/office/drawing/2014/main" id="{6115C32A-6090-CD74-549B-3E9ACC2E25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9" name="Rectangle 47">
              <a:extLst>
                <a:ext uri="{FF2B5EF4-FFF2-40B4-BE49-F238E27FC236}">
                  <a16:creationId xmlns:a16="http://schemas.microsoft.com/office/drawing/2014/main" id="{375F8176-9DD7-AB98-467F-092875F03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0" name="Rectangle 48">
              <a:extLst>
                <a:ext uri="{FF2B5EF4-FFF2-40B4-BE49-F238E27FC236}">
                  <a16:creationId xmlns:a16="http://schemas.microsoft.com/office/drawing/2014/main" id="{82B1CC85-3DA6-F918-5009-B56E0EAD9C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1" name="Rectangle 49">
              <a:extLst>
                <a:ext uri="{FF2B5EF4-FFF2-40B4-BE49-F238E27FC236}">
                  <a16:creationId xmlns:a16="http://schemas.microsoft.com/office/drawing/2014/main" id="{3B3A3E46-5463-CE66-31C1-DE09ADED0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2" name="Rectangle 50">
              <a:extLst>
                <a:ext uri="{FF2B5EF4-FFF2-40B4-BE49-F238E27FC236}">
                  <a16:creationId xmlns:a16="http://schemas.microsoft.com/office/drawing/2014/main" id="{AEE9A56B-1ABF-9C1F-F390-F185C22B0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3" name="Rectangle 51">
              <a:extLst>
                <a:ext uri="{FF2B5EF4-FFF2-40B4-BE49-F238E27FC236}">
                  <a16:creationId xmlns:a16="http://schemas.microsoft.com/office/drawing/2014/main" id="{84F673F2-576D-8C13-083D-7F7027B9E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4" name="Rectangle 52">
              <a:extLst>
                <a:ext uri="{FF2B5EF4-FFF2-40B4-BE49-F238E27FC236}">
                  <a16:creationId xmlns:a16="http://schemas.microsoft.com/office/drawing/2014/main" id="{C43877B9-7E09-FE03-4C1A-02E53CF824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5" name="Rectangle 53">
              <a:extLst>
                <a:ext uri="{FF2B5EF4-FFF2-40B4-BE49-F238E27FC236}">
                  <a16:creationId xmlns:a16="http://schemas.microsoft.com/office/drawing/2014/main" id="{4B2D51A6-8A0A-5B06-BB5A-F7A630A4D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6" name="Rectangle 54">
              <a:extLst>
                <a:ext uri="{FF2B5EF4-FFF2-40B4-BE49-F238E27FC236}">
                  <a16:creationId xmlns:a16="http://schemas.microsoft.com/office/drawing/2014/main" id="{9DEE82EC-7532-4E64-C32D-C99E7EA51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7" name="Rectangle 55">
              <a:extLst>
                <a:ext uri="{FF2B5EF4-FFF2-40B4-BE49-F238E27FC236}">
                  <a16:creationId xmlns:a16="http://schemas.microsoft.com/office/drawing/2014/main" id="{4D173063-5EFB-2AC5-D8A9-EABDDE80E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8" name="Rectangle 56">
              <a:extLst>
                <a:ext uri="{FF2B5EF4-FFF2-40B4-BE49-F238E27FC236}">
                  <a16:creationId xmlns:a16="http://schemas.microsoft.com/office/drawing/2014/main" id="{B1027815-F19F-3BA5-86E5-1E9E83866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9" name="Rectangle 57">
              <a:extLst>
                <a:ext uri="{FF2B5EF4-FFF2-40B4-BE49-F238E27FC236}">
                  <a16:creationId xmlns:a16="http://schemas.microsoft.com/office/drawing/2014/main" id="{E490A6AD-327C-71D2-64E4-E4D052A6B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0" name="Rectangle 58">
              <a:extLst>
                <a:ext uri="{FF2B5EF4-FFF2-40B4-BE49-F238E27FC236}">
                  <a16:creationId xmlns:a16="http://schemas.microsoft.com/office/drawing/2014/main" id="{1B12F4AD-BCC3-3609-5672-091DE1C0DF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1" name="Rectangle 59">
              <a:extLst>
                <a:ext uri="{FF2B5EF4-FFF2-40B4-BE49-F238E27FC236}">
                  <a16:creationId xmlns:a16="http://schemas.microsoft.com/office/drawing/2014/main" id="{6F23CC86-B1F6-4398-E254-9B1B6938B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2" name="Rectangle 60">
              <a:extLst>
                <a:ext uri="{FF2B5EF4-FFF2-40B4-BE49-F238E27FC236}">
                  <a16:creationId xmlns:a16="http://schemas.microsoft.com/office/drawing/2014/main" id="{B3E35A08-FE82-6E22-A2A8-CBCB0F1776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3" name="Rectangle 61">
              <a:extLst>
                <a:ext uri="{FF2B5EF4-FFF2-40B4-BE49-F238E27FC236}">
                  <a16:creationId xmlns:a16="http://schemas.microsoft.com/office/drawing/2014/main" id="{112FE8AE-6CC3-E5E6-3EDA-681EDDBBF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4" name="Rectangle 62">
              <a:extLst>
                <a:ext uri="{FF2B5EF4-FFF2-40B4-BE49-F238E27FC236}">
                  <a16:creationId xmlns:a16="http://schemas.microsoft.com/office/drawing/2014/main" id="{98433618-76E4-BC76-8FE7-07B805176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5" name="Rectangle 63">
              <a:extLst>
                <a:ext uri="{FF2B5EF4-FFF2-40B4-BE49-F238E27FC236}">
                  <a16:creationId xmlns:a16="http://schemas.microsoft.com/office/drawing/2014/main" id="{EE8AB701-2C73-1D59-E3EB-C28371301D4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9217" name="Picture 65">
            <a:extLst>
              <a:ext uri="{FF2B5EF4-FFF2-40B4-BE49-F238E27FC236}">
                <a16:creationId xmlns:a16="http://schemas.microsoft.com/office/drawing/2014/main" id="{A25B909D-8E87-892C-5402-67078D2B3A2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218" name="Rectangle 66">
            <a:extLst>
              <a:ext uri="{FF2B5EF4-FFF2-40B4-BE49-F238E27FC236}">
                <a16:creationId xmlns:a16="http://schemas.microsoft.com/office/drawing/2014/main" id="{7DCB0D0E-B735-66FD-CDE5-9DA67E68CC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pPr algn="r"/>
            <a:r>
              <a:rPr lang="en-US" altLang="en-US" dirty="0"/>
              <a:t>Auxin Response—Acid Growth Hypothesis</a:t>
            </a:r>
          </a:p>
        </p:txBody>
      </p:sp>
      <p:sp>
        <p:nvSpPr>
          <p:cNvPr id="49219" name="Rectangle 67">
            <a:extLst>
              <a:ext uri="{FF2B5EF4-FFF2-40B4-BE49-F238E27FC236}">
                <a16:creationId xmlns:a16="http://schemas.microsoft.com/office/drawing/2014/main" id="{0C015522-32E1-D245-35B5-77809315CB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" y="1752600"/>
            <a:ext cx="3704273" cy="4953000"/>
          </a:xfrm>
          <a:ln/>
        </p:spPr>
        <p:txBody>
          <a:bodyPr rIns="132080"/>
          <a:lstStyle/>
          <a:p>
            <a:pPr marL="493713"/>
            <a:r>
              <a:rPr lang="en-US" altLang="en-US" dirty="0"/>
              <a:t>The influx of H</a:t>
            </a:r>
            <a:r>
              <a:rPr lang="en-US" altLang="en-US" baseline="30000" dirty="0"/>
              <a:t>+</a:t>
            </a:r>
            <a:r>
              <a:rPr lang="en-US" altLang="en-US" dirty="0"/>
              <a:t> loosens the existing cell wall. Auxin promotes the biosynthesis of new cell wall polysaccharides.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020695-BCDF-4542-5125-C4F551A78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310" y="1776412"/>
            <a:ext cx="5365490" cy="3709988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3128CB-B247-15F4-4F3D-ED010252AB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622" y="5562600"/>
            <a:ext cx="7772400" cy="1207277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8112245"/>
      </p:ext>
    </p:extLst>
  </p:cSld>
  <p:clrMapOvr>
    <a:masterClrMapping/>
  </p:clrMapOvr>
  <p:transition spd="med">
    <p:push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EDC96-E875-88F4-2038-921EAB15F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16" name="Group 64">
            <a:extLst>
              <a:ext uri="{FF2B5EF4-FFF2-40B4-BE49-F238E27FC236}">
                <a16:creationId xmlns:a16="http://schemas.microsoft.com/office/drawing/2014/main" id="{29FF2A2D-742E-5846-B1BD-7FAEB3A7A12B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2286000"/>
            <a:ext cx="8610600" cy="3581400"/>
            <a:chOff x="0" y="0"/>
            <a:chExt cx="5760" cy="2256"/>
          </a:xfrm>
        </p:grpSpPr>
        <p:sp>
          <p:nvSpPr>
            <p:cNvPr id="49153" name="Rectangle 1">
              <a:extLst>
                <a:ext uri="{FF2B5EF4-FFF2-40B4-BE49-F238E27FC236}">
                  <a16:creationId xmlns:a16="http://schemas.microsoft.com/office/drawing/2014/main" id="{446AAD95-856E-BDF6-CE46-8E7BE9AF8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4" name="Rectangle 2">
              <a:extLst>
                <a:ext uri="{FF2B5EF4-FFF2-40B4-BE49-F238E27FC236}">
                  <a16:creationId xmlns:a16="http://schemas.microsoft.com/office/drawing/2014/main" id="{6447AF2C-22DD-6096-F644-26888FA76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5" name="Rectangle 3">
              <a:extLst>
                <a:ext uri="{FF2B5EF4-FFF2-40B4-BE49-F238E27FC236}">
                  <a16:creationId xmlns:a16="http://schemas.microsoft.com/office/drawing/2014/main" id="{E16AF3BD-B7FE-F624-BA40-32481E0032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6" name="Rectangle 4">
              <a:extLst>
                <a:ext uri="{FF2B5EF4-FFF2-40B4-BE49-F238E27FC236}">
                  <a16:creationId xmlns:a16="http://schemas.microsoft.com/office/drawing/2014/main" id="{A80391D3-D35E-3D9A-8B4C-A4473687DD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7" name="Rectangle 5">
              <a:extLst>
                <a:ext uri="{FF2B5EF4-FFF2-40B4-BE49-F238E27FC236}">
                  <a16:creationId xmlns:a16="http://schemas.microsoft.com/office/drawing/2014/main" id="{415FD3F0-631F-603A-8B97-F7CE8DBD4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8" name="Rectangle 6">
              <a:extLst>
                <a:ext uri="{FF2B5EF4-FFF2-40B4-BE49-F238E27FC236}">
                  <a16:creationId xmlns:a16="http://schemas.microsoft.com/office/drawing/2014/main" id="{ABCE7427-90E0-C267-B96E-06BC13625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9" name="Rectangle 7">
              <a:extLst>
                <a:ext uri="{FF2B5EF4-FFF2-40B4-BE49-F238E27FC236}">
                  <a16:creationId xmlns:a16="http://schemas.microsoft.com/office/drawing/2014/main" id="{1220B593-17FA-63DB-8470-11354D37C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0" name="Rectangle 8">
              <a:extLst>
                <a:ext uri="{FF2B5EF4-FFF2-40B4-BE49-F238E27FC236}">
                  <a16:creationId xmlns:a16="http://schemas.microsoft.com/office/drawing/2014/main" id="{B90013E8-5A2A-63D3-36FB-593655173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1" name="Rectangle 9">
              <a:extLst>
                <a:ext uri="{FF2B5EF4-FFF2-40B4-BE49-F238E27FC236}">
                  <a16:creationId xmlns:a16="http://schemas.microsoft.com/office/drawing/2014/main" id="{DF49A25C-EBCC-1A94-3757-FF3B33616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2" name="Rectangle 10">
              <a:extLst>
                <a:ext uri="{FF2B5EF4-FFF2-40B4-BE49-F238E27FC236}">
                  <a16:creationId xmlns:a16="http://schemas.microsoft.com/office/drawing/2014/main" id="{1C90DB23-0243-8A71-C1C2-BFF4B8888E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3" name="Rectangle 11">
              <a:extLst>
                <a:ext uri="{FF2B5EF4-FFF2-40B4-BE49-F238E27FC236}">
                  <a16:creationId xmlns:a16="http://schemas.microsoft.com/office/drawing/2014/main" id="{069D5D5C-78B8-724B-F982-CBFF3B7F1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4" name="Rectangle 12">
              <a:extLst>
                <a:ext uri="{FF2B5EF4-FFF2-40B4-BE49-F238E27FC236}">
                  <a16:creationId xmlns:a16="http://schemas.microsoft.com/office/drawing/2014/main" id="{9E1EDF15-EBC8-A8C2-7442-F387F0FB2D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5" name="Rectangle 13">
              <a:extLst>
                <a:ext uri="{FF2B5EF4-FFF2-40B4-BE49-F238E27FC236}">
                  <a16:creationId xmlns:a16="http://schemas.microsoft.com/office/drawing/2014/main" id="{8FA4A243-C1F5-7799-5266-ADD34229C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6" name="Rectangle 14">
              <a:extLst>
                <a:ext uri="{FF2B5EF4-FFF2-40B4-BE49-F238E27FC236}">
                  <a16:creationId xmlns:a16="http://schemas.microsoft.com/office/drawing/2014/main" id="{645FE3E4-AE7B-F23D-3249-47FF1E6EB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7" name="Rectangle 15">
              <a:extLst>
                <a:ext uri="{FF2B5EF4-FFF2-40B4-BE49-F238E27FC236}">
                  <a16:creationId xmlns:a16="http://schemas.microsoft.com/office/drawing/2014/main" id="{3A5A8547-40DA-0F2B-3941-8BF271BBD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8" name="Rectangle 16">
              <a:extLst>
                <a:ext uri="{FF2B5EF4-FFF2-40B4-BE49-F238E27FC236}">
                  <a16:creationId xmlns:a16="http://schemas.microsoft.com/office/drawing/2014/main" id="{7DD77F8C-A675-2494-8DC7-779270D752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9" name="Rectangle 17">
              <a:extLst>
                <a:ext uri="{FF2B5EF4-FFF2-40B4-BE49-F238E27FC236}">
                  <a16:creationId xmlns:a16="http://schemas.microsoft.com/office/drawing/2014/main" id="{A034B659-44DC-4389-ECA9-E85A8459C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0" name="Rectangle 18">
              <a:extLst>
                <a:ext uri="{FF2B5EF4-FFF2-40B4-BE49-F238E27FC236}">
                  <a16:creationId xmlns:a16="http://schemas.microsoft.com/office/drawing/2014/main" id="{FB280EC8-B9B0-12CE-B100-68809C32E3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1" name="Rectangle 19">
              <a:extLst>
                <a:ext uri="{FF2B5EF4-FFF2-40B4-BE49-F238E27FC236}">
                  <a16:creationId xmlns:a16="http://schemas.microsoft.com/office/drawing/2014/main" id="{8F70E3A6-06EB-449E-B653-EB0DCB3C9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2" name="Rectangle 20">
              <a:extLst>
                <a:ext uri="{FF2B5EF4-FFF2-40B4-BE49-F238E27FC236}">
                  <a16:creationId xmlns:a16="http://schemas.microsoft.com/office/drawing/2014/main" id="{22EB5BC2-7D9A-F54E-69AD-EFBB73713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3" name="Rectangle 21">
              <a:extLst>
                <a:ext uri="{FF2B5EF4-FFF2-40B4-BE49-F238E27FC236}">
                  <a16:creationId xmlns:a16="http://schemas.microsoft.com/office/drawing/2014/main" id="{8874B222-E035-7F9C-18EE-2A6DF193A0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4" name="Rectangle 22">
              <a:extLst>
                <a:ext uri="{FF2B5EF4-FFF2-40B4-BE49-F238E27FC236}">
                  <a16:creationId xmlns:a16="http://schemas.microsoft.com/office/drawing/2014/main" id="{8DC87E42-583E-3F76-369C-D3BC17049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5" name="Rectangle 23">
              <a:extLst>
                <a:ext uri="{FF2B5EF4-FFF2-40B4-BE49-F238E27FC236}">
                  <a16:creationId xmlns:a16="http://schemas.microsoft.com/office/drawing/2014/main" id="{40B0A675-FC66-2F46-EFF3-0161333E7B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6" name="Rectangle 24">
              <a:extLst>
                <a:ext uri="{FF2B5EF4-FFF2-40B4-BE49-F238E27FC236}">
                  <a16:creationId xmlns:a16="http://schemas.microsoft.com/office/drawing/2014/main" id="{A11553D5-12E4-74AB-B6A1-6A1B0C0048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7" name="Rectangle 25">
              <a:extLst>
                <a:ext uri="{FF2B5EF4-FFF2-40B4-BE49-F238E27FC236}">
                  <a16:creationId xmlns:a16="http://schemas.microsoft.com/office/drawing/2014/main" id="{F7F2D93D-7D8B-532E-1402-293F441E43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8" name="Rectangle 26">
              <a:extLst>
                <a:ext uri="{FF2B5EF4-FFF2-40B4-BE49-F238E27FC236}">
                  <a16:creationId xmlns:a16="http://schemas.microsoft.com/office/drawing/2014/main" id="{011D7295-644E-091C-3EFD-DB6CB6263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9" name="Rectangle 27">
              <a:extLst>
                <a:ext uri="{FF2B5EF4-FFF2-40B4-BE49-F238E27FC236}">
                  <a16:creationId xmlns:a16="http://schemas.microsoft.com/office/drawing/2014/main" id="{32832F4B-8D52-4E81-1390-9CC00C0C9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0" name="Rectangle 28">
              <a:extLst>
                <a:ext uri="{FF2B5EF4-FFF2-40B4-BE49-F238E27FC236}">
                  <a16:creationId xmlns:a16="http://schemas.microsoft.com/office/drawing/2014/main" id="{2633BEDA-4699-D588-9948-8507888D7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1" name="Rectangle 29">
              <a:extLst>
                <a:ext uri="{FF2B5EF4-FFF2-40B4-BE49-F238E27FC236}">
                  <a16:creationId xmlns:a16="http://schemas.microsoft.com/office/drawing/2014/main" id="{A00081FA-00F1-04C1-4797-0C8A20D12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2" name="Rectangle 30">
              <a:extLst>
                <a:ext uri="{FF2B5EF4-FFF2-40B4-BE49-F238E27FC236}">
                  <a16:creationId xmlns:a16="http://schemas.microsoft.com/office/drawing/2014/main" id="{22317F1B-04BD-A224-0C33-F500E9632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3" name="Rectangle 31">
              <a:extLst>
                <a:ext uri="{FF2B5EF4-FFF2-40B4-BE49-F238E27FC236}">
                  <a16:creationId xmlns:a16="http://schemas.microsoft.com/office/drawing/2014/main" id="{2B386A86-A909-44CD-36C6-3AA948EF5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4" name="Rectangle 32">
              <a:extLst>
                <a:ext uri="{FF2B5EF4-FFF2-40B4-BE49-F238E27FC236}">
                  <a16:creationId xmlns:a16="http://schemas.microsoft.com/office/drawing/2014/main" id="{916B3F78-BE91-933E-40C5-E98292D9B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5" name="Rectangle 33">
              <a:extLst>
                <a:ext uri="{FF2B5EF4-FFF2-40B4-BE49-F238E27FC236}">
                  <a16:creationId xmlns:a16="http://schemas.microsoft.com/office/drawing/2014/main" id="{5E824FFE-E3AB-BB0E-8CD4-04B68AF32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6" name="Rectangle 34">
              <a:extLst>
                <a:ext uri="{FF2B5EF4-FFF2-40B4-BE49-F238E27FC236}">
                  <a16:creationId xmlns:a16="http://schemas.microsoft.com/office/drawing/2014/main" id="{61F53BB3-D8DA-2088-962D-D542CBBAD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7" name="Rectangle 35">
              <a:extLst>
                <a:ext uri="{FF2B5EF4-FFF2-40B4-BE49-F238E27FC236}">
                  <a16:creationId xmlns:a16="http://schemas.microsoft.com/office/drawing/2014/main" id="{D4B8C9A3-FF96-565D-4303-18950C9010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8" name="Rectangle 36">
              <a:extLst>
                <a:ext uri="{FF2B5EF4-FFF2-40B4-BE49-F238E27FC236}">
                  <a16:creationId xmlns:a16="http://schemas.microsoft.com/office/drawing/2014/main" id="{E7EF73E5-0564-EFCF-E347-6F5463D69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9" name="Rectangle 37">
              <a:extLst>
                <a:ext uri="{FF2B5EF4-FFF2-40B4-BE49-F238E27FC236}">
                  <a16:creationId xmlns:a16="http://schemas.microsoft.com/office/drawing/2014/main" id="{A8F3A77A-4157-EE01-D4A2-B1B0095A8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0" name="Rectangle 38">
              <a:extLst>
                <a:ext uri="{FF2B5EF4-FFF2-40B4-BE49-F238E27FC236}">
                  <a16:creationId xmlns:a16="http://schemas.microsoft.com/office/drawing/2014/main" id="{6F16296A-C7BB-1FE4-0DFC-313207DD2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1" name="Rectangle 39">
              <a:extLst>
                <a:ext uri="{FF2B5EF4-FFF2-40B4-BE49-F238E27FC236}">
                  <a16:creationId xmlns:a16="http://schemas.microsoft.com/office/drawing/2014/main" id="{06CABEF0-0EF3-D99D-EE22-C3D073637E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2" name="Rectangle 40">
              <a:extLst>
                <a:ext uri="{FF2B5EF4-FFF2-40B4-BE49-F238E27FC236}">
                  <a16:creationId xmlns:a16="http://schemas.microsoft.com/office/drawing/2014/main" id="{06F1F26D-217C-CDB4-E3EF-82CA2568C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3" name="Rectangle 41">
              <a:extLst>
                <a:ext uri="{FF2B5EF4-FFF2-40B4-BE49-F238E27FC236}">
                  <a16:creationId xmlns:a16="http://schemas.microsoft.com/office/drawing/2014/main" id="{46E8AA83-99A3-7805-7C72-60DFA27C5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4" name="Rectangle 42">
              <a:extLst>
                <a:ext uri="{FF2B5EF4-FFF2-40B4-BE49-F238E27FC236}">
                  <a16:creationId xmlns:a16="http://schemas.microsoft.com/office/drawing/2014/main" id="{11143F59-4BE1-E36B-5DE8-90D5416854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5" name="Rectangle 43">
              <a:extLst>
                <a:ext uri="{FF2B5EF4-FFF2-40B4-BE49-F238E27FC236}">
                  <a16:creationId xmlns:a16="http://schemas.microsoft.com/office/drawing/2014/main" id="{1E0D7560-17ED-19AC-D0D7-AA3983F2E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6" name="Rectangle 44">
              <a:extLst>
                <a:ext uri="{FF2B5EF4-FFF2-40B4-BE49-F238E27FC236}">
                  <a16:creationId xmlns:a16="http://schemas.microsoft.com/office/drawing/2014/main" id="{9F884346-0C2B-BD47-CCA6-48921EE4A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7" name="Rectangle 45">
              <a:extLst>
                <a:ext uri="{FF2B5EF4-FFF2-40B4-BE49-F238E27FC236}">
                  <a16:creationId xmlns:a16="http://schemas.microsoft.com/office/drawing/2014/main" id="{901C1525-FF7E-2E76-0396-79AECBF5A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8" name="Rectangle 46">
              <a:extLst>
                <a:ext uri="{FF2B5EF4-FFF2-40B4-BE49-F238E27FC236}">
                  <a16:creationId xmlns:a16="http://schemas.microsoft.com/office/drawing/2014/main" id="{5A4DB222-55FC-9A48-339D-979E6444B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9" name="Rectangle 47">
              <a:extLst>
                <a:ext uri="{FF2B5EF4-FFF2-40B4-BE49-F238E27FC236}">
                  <a16:creationId xmlns:a16="http://schemas.microsoft.com/office/drawing/2014/main" id="{8C4B0898-3AEF-3EE9-7A66-847B72BB4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0" name="Rectangle 48">
              <a:extLst>
                <a:ext uri="{FF2B5EF4-FFF2-40B4-BE49-F238E27FC236}">
                  <a16:creationId xmlns:a16="http://schemas.microsoft.com/office/drawing/2014/main" id="{991D60D3-9F42-93E0-B950-C95BF9E07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1" name="Rectangle 49">
              <a:extLst>
                <a:ext uri="{FF2B5EF4-FFF2-40B4-BE49-F238E27FC236}">
                  <a16:creationId xmlns:a16="http://schemas.microsoft.com/office/drawing/2014/main" id="{89518D8E-D398-B5C5-D262-18CC53962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2" name="Rectangle 50">
              <a:extLst>
                <a:ext uri="{FF2B5EF4-FFF2-40B4-BE49-F238E27FC236}">
                  <a16:creationId xmlns:a16="http://schemas.microsoft.com/office/drawing/2014/main" id="{069C03A9-58D0-F304-B2F5-3D70AE981F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3" name="Rectangle 51">
              <a:extLst>
                <a:ext uri="{FF2B5EF4-FFF2-40B4-BE49-F238E27FC236}">
                  <a16:creationId xmlns:a16="http://schemas.microsoft.com/office/drawing/2014/main" id="{7ED0F7CA-B61C-7134-952B-30CDAA15C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4" name="Rectangle 52">
              <a:extLst>
                <a:ext uri="{FF2B5EF4-FFF2-40B4-BE49-F238E27FC236}">
                  <a16:creationId xmlns:a16="http://schemas.microsoft.com/office/drawing/2014/main" id="{32381447-C6CA-1F18-28EB-B070381C6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5" name="Rectangle 53">
              <a:extLst>
                <a:ext uri="{FF2B5EF4-FFF2-40B4-BE49-F238E27FC236}">
                  <a16:creationId xmlns:a16="http://schemas.microsoft.com/office/drawing/2014/main" id="{CAE49F81-1046-1301-6F3D-4A2213AE4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6" name="Rectangle 54">
              <a:extLst>
                <a:ext uri="{FF2B5EF4-FFF2-40B4-BE49-F238E27FC236}">
                  <a16:creationId xmlns:a16="http://schemas.microsoft.com/office/drawing/2014/main" id="{C9BF65B6-58A2-8260-C930-DF6091F1C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7" name="Rectangle 55">
              <a:extLst>
                <a:ext uri="{FF2B5EF4-FFF2-40B4-BE49-F238E27FC236}">
                  <a16:creationId xmlns:a16="http://schemas.microsoft.com/office/drawing/2014/main" id="{98F68E2C-DF4B-8310-8993-BEA591D6C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8" name="Rectangle 56">
              <a:extLst>
                <a:ext uri="{FF2B5EF4-FFF2-40B4-BE49-F238E27FC236}">
                  <a16:creationId xmlns:a16="http://schemas.microsoft.com/office/drawing/2014/main" id="{6458FA0E-51B5-2A4F-5C7C-980C7F9B0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9" name="Rectangle 57">
              <a:extLst>
                <a:ext uri="{FF2B5EF4-FFF2-40B4-BE49-F238E27FC236}">
                  <a16:creationId xmlns:a16="http://schemas.microsoft.com/office/drawing/2014/main" id="{81C902A7-AEBD-CBC7-F8C2-B8C05D587B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0" name="Rectangle 58">
              <a:extLst>
                <a:ext uri="{FF2B5EF4-FFF2-40B4-BE49-F238E27FC236}">
                  <a16:creationId xmlns:a16="http://schemas.microsoft.com/office/drawing/2014/main" id="{AADBB2DA-21C7-F5E7-995E-527E96484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1" name="Rectangle 59">
              <a:extLst>
                <a:ext uri="{FF2B5EF4-FFF2-40B4-BE49-F238E27FC236}">
                  <a16:creationId xmlns:a16="http://schemas.microsoft.com/office/drawing/2014/main" id="{F4EB2685-B38D-25D8-2AE2-35A08838A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2" name="Rectangle 60">
              <a:extLst>
                <a:ext uri="{FF2B5EF4-FFF2-40B4-BE49-F238E27FC236}">
                  <a16:creationId xmlns:a16="http://schemas.microsoft.com/office/drawing/2014/main" id="{7879641C-E0C4-F9F2-5ADE-E21796D66E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3" name="Rectangle 61">
              <a:extLst>
                <a:ext uri="{FF2B5EF4-FFF2-40B4-BE49-F238E27FC236}">
                  <a16:creationId xmlns:a16="http://schemas.microsoft.com/office/drawing/2014/main" id="{3C5FFABF-99DC-5BAD-F7B7-6D671C31C5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4" name="Rectangle 62">
              <a:extLst>
                <a:ext uri="{FF2B5EF4-FFF2-40B4-BE49-F238E27FC236}">
                  <a16:creationId xmlns:a16="http://schemas.microsoft.com/office/drawing/2014/main" id="{73030554-E54A-9FA4-BE50-37A682E9F7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5" name="Rectangle 63">
              <a:extLst>
                <a:ext uri="{FF2B5EF4-FFF2-40B4-BE49-F238E27FC236}">
                  <a16:creationId xmlns:a16="http://schemas.microsoft.com/office/drawing/2014/main" id="{97B3622C-0345-B0CE-2D9E-FEF9157CC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9217" name="Picture 65">
            <a:extLst>
              <a:ext uri="{FF2B5EF4-FFF2-40B4-BE49-F238E27FC236}">
                <a16:creationId xmlns:a16="http://schemas.microsoft.com/office/drawing/2014/main" id="{A649A7AA-0FB3-7FD9-15C7-E4C044E351F7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218" name="Rectangle 66">
            <a:extLst>
              <a:ext uri="{FF2B5EF4-FFF2-40B4-BE49-F238E27FC236}">
                <a16:creationId xmlns:a16="http://schemas.microsoft.com/office/drawing/2014/main" id="{B79C3EC8-C367-FBD8-5CC4-85095D3965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pPr algn="r"/>
            <a:r>
              <a:rPr lang="en-US" altLang="en-US" dirty="0"/>
              <a:t>Auxin Response—Acid Growth Hypothesis</a:t>
            </a:r>
          </a:p>
        </p:txBody>
      </p:sp>
      <p:sp>
        <p:nvSpPr>
          <p:cNvPr id="49219" name="Rectangle 67">
            <a:extLst>
              <a:ext uri="{FF2B5EF4-FFF2-40B4-BE49-F238E27FC236}">
                <a16:creationId xmlns:a16="http://schemas.microsoft.com/office/drawing/2014/main" id="{8763388E-976A-5E23-AB1E-76CE72C793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1500" y="1828800"/>
            <a:ext cx="8001000" cy="4876800"/>
          </a:xfrm>
          <a:ln/>
        </p:spPr>
        <p:txBody>
          <a:bodyPr rIns="132080"/>
          <a:lstStyle/>
          <a:p>
            <a:pPr marL="493713"/>
            <a:r>
              <a:rPr lang="en-US" altLang="en-US" dirty="0"/>
              <a:t>The acidic environment makes for an optimum pH for the expansin enzymes to function. </a:t>
            </a:r>
          </a:p>
          <a:p>
            <a:pPr marL="493713"/>
            <a:r>
              <a:rPr lang="en-US" altLang="en-US" dirty="0"/>
              <a:t>This breaks the H-bonds between cellulose molecules.</a:t>
            </a:r>
          </a:p>
          <a:p>
            <a:pPr marL="493713"/>
            <a:r>
              <a:rPr lang="en-US" altLang="en-US" dirty="0"/>
              <a:t>The efflux of H</a:t>
            </a:r>
            <a:r>
              <a:rPr lang="en-US" altLang="en-US" baseline="30000" dirty="0"/>
              <a:t>+</a:t>
            </a:r>
            <a:r>
              <a:rPr lang="en-US" altLang="en-US" dirty="0"/>
              <a:t> ions from the cell into the cell wall changes the membrane potential causing an influx of ions.</a:t>
            </a:r>
          </a:p>
        </p:txBody>
      </p:sp>
    </p:spTree>
    <p:extLst>
      <p:ext uri="{BB962C8B-B14F-4D97-AF65-F5344CB8AC3E}">
        <p14:creationId xmlns:p14="http://schemas.microsoft.com/office/powerpoint/2010/main" val="3107061055"/>
      </p:ext>
    </p:extLst>
  </p:cSld>
  <p:clrMapOvr>
    <a:masterClrMapping/>
  </p:clrMapOvr>
  <p:transition spd="med">
    <p:push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8D29B-AD33-4E65-F5ED-269A25907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16" name="Group 64">
            <a:extLst>
              <a:ext uri="{FF2B5EF4-FFF2-40B4-BE49-F238E27FC236}">
                <a16:creationId xmlns:a16="http://schemas.microsoft.com/office/drawing/2014/main" id="{B32670C2-8FDC-0908-16DB-4FD26CB78535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2286000"/>
            <a:ext cx="8610600" cy="3581400"/>
            <a:chOff x="0" y="0"/>
            <a:chExt cx="5760" cy="2256"/>
          </a:xfrm>
        </p:grpSpPr>
        <p:sp>
          <p:nvSpPr>
            <p:cNvPr id="49153" name="Rectangle 1">
              <a:extLst>
                <a:ext uri="{FF2B5EF4-FFF2-40B4-BE49-F238E27FC236}">
                  <a16:creationId xmlns:a16="http://schemas.microsoft.com/office/drawing/2014/main" id="{17D1674A-5598-8B43-BE7C-5BB1CD3D927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4" name="Rectangle 2">
              <a:extLst>
                <a:ext uri="{FF2B5EF4-FFF2-40B4-BE49-F238E27FC236}">
                  <a16:creationId xmlns:a16="http://schemas.microsoft.com/office/drawing/2014/main" id="{DD6C53EF-7A55-145C-B333-ACE327756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5" name="Rectangle 3">
              <a:extLst>
                <a:ext uri="{FF2B5EF4-FFF2-40B4-BE49-F238E27FC236}">
                  <a16:creationId xmlns:a16="http://schemas.microsoft.com/office/drawing/2014/main" id="{B8B910BD-DF08-3E23-AA1E-D9AF9E691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6" name="Rectangle 4">
              <a:extLst>
                <a:ext uri="{FF2B5EF4-FFF2-40B4-BE49-F238E27FC236}">
                  <a16:creationId xmlns:a16="http://schemas.microsoft.com/office/drawing/2014/main" id="{BA1543EF-E5A9-49ED-1F51-EEE07B31B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7" name="Rectangle 5">
              <a:extLst>
                <a:ext uri="{FF2B5EF4-FFF2-40B4-BE49-F238E27FC236}">
                  <a16:creationId xmlns:a16="http://schemas.microsoft.com/office/drawing/2014/main" id="{FCCED1B0-E8DC-E4A6-F2D5-3C1CBA6A31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8" name="Rectangle 6">
              <a:extLst>
                <a:ext uri="{FF2B5EF4-FFF2-40B4-BE49-F238E27FC236}">
                  <a16:creationId xmlns:a16="http://schemas.microsoft.com/office/drawing/2014/main" id="{32ED6D63-7940-ED9B-2D82-5436D0CFC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9" name="Rectangle 7">
              <a:extLst>
                <a:ext uri="{FF2B5EF4-FFF2-40B4-BE49-F238E27FC236}">
                  <a16:creationId xmlns:a16="http://schemas.microsoft.com/office/drawing/2014/main" id="{22F4F5A3-E380-0BD9-43ED-74AA17FEE97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0" name="Rectangle 8">
              <a:extLst>
                <a:ext uri="{FF2B5EF4-FFF2-40B4-BE49-F238E27FC236}">
                  <a16:creationId xmlns:a16="http://schemas.microsoft.com/office/drawing/2014/main" id="{2297DCFE-3241-391D-7421-D448CAD26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1" name="Rectangle 9">
              <a:extLst>
                <a:ext uri="{FF2B5EF4-FFF2-40B4-BE49-F238E27FC236}">
                  <a16:creationId xmlns:a16="http://schemas.microsoft.com/office/drawing/2014/main" id="{31349251-FB0C-AC5B-92CB-D6036A503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2" name="Rectangle 10">
              <a:extLst>
                <a:ext uri="{FF2B5EF4-FFF2-40B4-BE49-F238E27FC236}">
                  <a16:creationId xmlns:a16="http://schemas.microsoft.com/office/drawing/2014/main" id="{3672D80D-D119-3546-0E01-C287FD097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3" name="Rectangle 11">
              <a:extLst>
                <a:ext uri="{FF2B5EF4-FFF2-40B4-BE49-F238E27FC236}">
                  <a16:creationId xmlns:a16="http://schemas.microsoft.com/office/drawing/2014/main" id="{D6EADACE-6A2E-7F45-84BE-300F9266D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4" name="Rectangle 12">
              <a:extLst>
                <a:ext uri="{FF2B5EF4-FFF2-40B4-BE49-F238E27FC236}">
                  <a16:creationId xmlns:a16="http://schemas.microsoft.com/office/drawing/2014/main" id="{7991E755-D517-6B10-578C-C69B86290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5" name="Rectangle 13">
              <a:extLst>
                <a:ext uri="{FF2B5EF4-FFF2-40B4-BE49-F238E27FC236}">
                  <a16:creationId xmlns:a16="http://schemas.microsoft.com/office/drawing/2014/main" id="{A30CF568-66C4-88AA-AA43-944D3183A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6" name="Rectangle 14">
              <a:extLst>
                <a:ext uri="{FF2B5EF4-FFF2-40B4-BE49-F238E27FC236}">
                  <a16:creationId xmlns:a16="http://schemas.microsoft.com/office/drawing/2014/main" id="{57DBA1DA-5B3F-EBEC-6E0E-0E5FA71FC8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7" name="Rectangle 15">
              <a:extLst>
                <a:ext uri="{FF2B5EF4-FFF2-40B4-BE49-F238E27FC236}">
                  <a16:creationId xmlns:a16="http://schemas.microsoft.com/office/drawing/2014/main" id="{AEB95C4B-E794-C81D-7D52-1ADA5FE9E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8" name="Rectangle 16">
              <a:extLst>
                <a:ext uri="{FF2B5EF4-FFF2-40B4-BE49-F238E27FC236}">
                  <a16:creationId xmlns:a16="http://schemas.microsoft.com/office/drawing/2014/main" id="{A027799F-12FD-4F55-6E38-ECCF02EC4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9" name="Rectangle 17">
              <a:extLst>
                <a:ext uri="{FF2B5EF4-FFF2-40B4-BE49-F238E27FC236}">
                  <a16:creationId xmlns:a16="http://schemas.microsoft.com/office/drawing/2014/main" id="{14EF1722-B103-50FF-30EA-EE29A40E73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0" name="Rectangle 18">
              <a:extLst>
                <a:ext uri="{FF2B5EF4-FFF2-40B4-BE49-F238E27FC236}">
                  <a16:creationId xmlns:a16="http://schemas.microsoft.com/office/drawing/2014/main" id="{D0FD731D-41F4-A15E-C376-D8F2685FDA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1" name="Rectangle 19">
              <a:extLst>
                <a:ext uri="{FF2B5EF4-FFF2-40B4-BE49-F238E27FC236}">
                  <a16:creationId xmlns:a16="http://schemas.microsoft.com/office/drawing/2014/main" id="{568D0F9F-D0FC-20E0-5123-7DB520E8B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2" name="Rectangle 20">
              <a:extLst>
                <a:ext uri="{FF2B5EF4-FFF2-40B4-BE49-F238E27FC236}">
                  <a16:creationId xmlns:a16="http://schemas.microsoft.com/office/drawing/2014/main" id="{AEEC24A6-032A-974E-400F-772FEB9BA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3" name="Rectangle 21">
              <a:extLst>
                <a:ext uri="{FF2B5EF4-FFF2-40B4-BE49-F238E27FC236}">
                  <a16:creationId xmlns:a16="http://schemas.microsoft.com/office/drawing/2014/main" id="{DF3BE12D-CB95-0AE9-D406-8D33893BD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4" name="Rectangle 22">
              <a:extLst>
                <a:ext uri="{FF2B5EF4-FFF2-40B4-BE49-F238E27FC236}">
                  <a16:creationId xmlns:a16="http://schemas.microsoft.com/office/drawing/2014/main" id="{CD7B9F9B-E36D-D63E-BF0F-90270F0645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5" name="Rectangle 23">
              <a:extLst>
                <a:ext uri="{FF2B5EF4-FFF2-40B4-BE49-F238E27FC236}">
                  <a16:creationId xmlns:a16="http://schemas.microsoft.com/office/drawing/2014/main" id="{7A713EE1-4903-5302-8B0F-53539F576A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6" name="Rectangle 24">
              <a:extLst>
                <a:ext uri="{FF2B5EF4-FFF2-40B4-BE49-F238E27FC236}">
                  <a16:creationId xmlns:a16="http://schemas.microsoft.com/office/drawing/2014/main" id="{94FAF85B-6E41-8A87-EAE4-7A9BA2679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7" name="Rectangle 25">
              <a:extLst>
                <a:ext uri="{FF2B5EF4-FFF2-40B4-BE49-F238E27FC236}">
                  <a16:creationId xmlns:a16="http://schemas.microsoft.com/office/drawing/2014/main" id="{88C1E541-0C7D-D852-77D5-BC8769857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8" name="Rectangle 26">
              <a:extLst>
                <a:ext uri="{FF2B5EF4-FFF2-40B4-BE49-F238E27FC236}">
                  <a16:creationId xmlns:a16="http://schemas.microsoft.com/office/drawing/2014/main" id="{EFACA9D2-7A59-D454-D619-DF603B63B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9" name="Rectangle 27">
              <a:extLst>
                <a:ext uri="{FF2B5EF4-FFF2-40B4-BE49-F238E27FC236}">
                  <a16:creationId xmlns:a16="http://schemas.microsoft.com/office/drawing/2014/main" id="{45C64491-1576-8D47-AD22-0C1015DD79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0" name="Rectangle 28">
              <a:extLst>
                <a:ext uri="{FF2B5EF4-FFF2-40B4-BE49-F238E27FC236}">
                  <a16:creationId xmlns:a16="http://schemas.microsoft.com/office/drawing/2014/main" id="{33CFD99D-69DE-0551-1287-97035671A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1" name="Rectangle 29">
              <a:extLst>
                <a:ext uri="{FF2B5EF4-FFF2-40B4-BE49-F238E27FC236}">
                  <a16:creationId xmlns:a16="http://schemas.microsoft.com/office/drawing/2014/main" id="{0B4A7254-D50C-534C-B937-16C6E4B57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2" name="Rectangle 30">
              <a:extLst>
                <a:ext uri="{FF2B5EF4-FFF2-40B4-BE49-F238E27FC236}">
                  <a16:creationId xmlns:a16="http://schemas.microsoft.com/office/drawing/2014/main" id="{DA9A857F-150A-CC76-2179-12E759764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3" name="Rectangle 31">
              <a:extLst>
                <a:ext uri="{FF2B5EF4-FFF2-40B4-BE49-F238E27FC236}">
                  <a16:creationId xmlns:a16="http://schemas.microsoft.com/office/drawing/2014/main" id="{64D811AD-E5BD-69FD-085F-BEE87F796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4" name="Rectangle 32">
              <a:extLst>
                <a:ext uri="{FF2B5EF4-FFF2-40B4-BE49-F238E27FC236}">
                  <a16:creationId xmlns:a16="http://schemas.microsoft.com/office/drawing/2014/main" id="{D3102FAB-8531-4BD6-C87C-10868BA4A7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5" name="Rectangle 33">
              <a:extLst>
                <a:ext uri="{FF2B5EF4-FFF2-40B4-BE49-F238E27FC236}">
                  <a16:creationId xmlns:a16="http://schemas.microsoft.com/office/drawing/2014/main" id="{46BD8531-034E-8AA8-87EF-F0378171E4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6" name="Rectangle 34">
              <a:extLst>
                <a:ext uri="{FF2B5EF4-FFF2-40B4-BE49-F238E27FC236}">
                  <a16:creationId xmlns:a16="http://schemas.microsoft.com/office/drawing/2014/main" id="{4FC2A8BF-E73A-3DAE-3E01-123AEBBE26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7" name="Rectangle 35">
              <a:extLst>
                <a:ext uri="{FF2B5EF4-FFF2-40B4-BE49-F238E27FC236}">
                  <a16:creationId xmlns:a16="http://schemas.microsoft.com/office/drawing/2014/main" id="{FFCBB2A1-5D8D-43B3-7858-B46954337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8" name="Rectangle 36">
              <a:extLst>
                <a:ext uri="{FF2B5EF4-FFF2-40B4-BE49-F238E27FC236}">
                  <a16:creationId xmlns:a16="http://schemas.microsoft.com/office/drawing/2014/main" id="{4087BE61-B0B3-AFA4-9D40-FAE5D0A032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9" name="Rectangle 37">
              <a:extLst>
                <a:ext uri="{FF2B5EF4-FFF2-40B4-BE49-F238E27FC236}">
                  <a16:creationId xmlns:a16="http://schemas.microsoft.com/office/drawing/2014/main" id="{9B6FEAFA-4A70-AF9A-501E-C4A80FFAF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0" name="Rectangle 38">
              <a:extLst>
                <a:ext uri="{FF2B5EF4-FFF2-40B4-BE49-F238E27FC236}">
                  <a16:creationId xmlns:a16="http://schemas.microsoft.com/office/drawing/2014/main" id="{DD7730C5-D066-F955-733C-C164B18B2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1" name="Rectangle 39">
              <a:extLst>
                <a:ext uri="{FF2B5EF4-FFF2-40B4-BE49-F238E27FC236}">
                  <a16:creationId xmlns:a16="http://schemas.microsoft.com/office/drawing/2014/main" id="{644E07CA-54A4-4686-F616-ABE4541BF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2" name="Rectangle 40">
              <a:extLst>
                <a:ext uri="{FF2B5EF4-FFF2-40B4-BE49-F238E27FC236}">
                  <a16:creationId xmlns:a16="http://schemas.microsoft.com/office/drawing/2014/main" id="{19397BE0-30F3-E311-DFCC-0A7F0BBC3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3" name="Rectangle 41">
              <a:extLst>
                <a:ext uri="{FF2B5EF4-FFF2-40B4-BE49-F238E27FC236}">
                  <a16:creationId xmlns:a16="http://schemas.microsoft.com/office/drawing/2014/main" id="{51A885FD-5A9A-A409-F9D7-D684645C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4" name="Rectangle 42">
              <a:extLst>
                <a:ext uri="{FF2B5EF4-FFF2-40B4-BE49-F238E27FC236}">
                  <a16:creationId xmlns:a16="http://schemas.microsoft.com/office/drawing/2014/main" id="{41192BCB-077C-C0AD-CC7F-C61DB2BBA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5" name="Rectangle 43">
              <a:extLst>
                <a:ext uri="{FF2B5EF4-FFF2-40B4-BE49-F238E27FC236}">
                  <a16:creationId xmlns:a16="http://schemas.microsoft.com/office/drawing/2014/main" id="{EF448430-78EE-9FC8-2916-513A3BC6EE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6" name="Rectangle 44">
              <a:extLst>
                <a:ext uri="{FF2B5EF4-FFF2-40B4-BE49-F238E27FC236}">
                  <a16:creationId xmlns:a16="http://schemas.microsoft.com/office/drawing/2014/main" id="{9825ABC1-C6C8-74AF-286F-D9B2E7568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7" name="Rectangle 45">
              <a:extLst>
                <a:ext uri="{FF2B5EF4-FFF2-40B4-BE49-F238E27FC236}">
                  <a16:creationId xmlns:a16="http://schemas.microsoft.com/office/drawing/2014/main" id="{76E49C13-E692-97D9-397D-C49F639959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8" name="Rectangle 46">
              <a:extLst>
                <a:ext uri="{FF2B5EF4-FFF2-40B4-BE49-F238E27FC236}">
                  <a16:creationId xmlns:a16="http://schemas.microsoft.com/office/drawing/2014/main" id="{FFD12C96-B4F4-490B-EF7C-38E3FD113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9" name="Rectangle 47">
              <a:extLst>
                <a:ext uri="{FF2B5EF4-FFF2-40B4-BE49-F238E27FC236}">
                  <a16:creationId xmlns:a16="http://schemas.microsoft.com/office/drawing/2014/main" id="{39E31DC0-1EB7-E7F3-373A-6F616A9E4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0" name="Rectangle 48">
              <a:extLst>
                <a:ext uri="{FF2B5EF4-FFF2-40B4-BE49-F238E27FC236}">
                  <a16:creationId xmlns:a16="http://schemas.microsoft.com/office/drawing/2014/main" id="{1A5751F3-D1F5-5C89-F64E-A823F91B5D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1" name="Rectangle 49">
              <a:extLst>
                <a:ext uri="{FF2B5EF4-FFF2-40B4-BE49-F238E27FC236}">
                  <a16:creationId xmlns:a16="http://schemas.microsoft.com/office/drawing/2014/main" id="{CFCAF4F6-6A5C-0DAC-8AE0-561BDB419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2" name="Rectangle 50">
              <a:extLst>
                <a:ext uri="{FF2B5EF4-FFF2-40B4-BE49-F238E27FC236}">
                  <a16:creationId xmlns:a16="http://schemas.microsoft.com/office/drawing/2014/main" id="{786060DC-D8FC-BE64-FCA5-6B29714B96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3" name="Rectangle 51">
              <a:extLst>
                <a:ext uri="{FF2B5EF4-FFF2-40B4-BE49-F238E27FC236}">
                  <a16:creationId xmlns:a16="http://schemas.microsoft.com/office/drawing/2014/main" id="{1143B0FC-AF69-5AE4-8CD3-BC316C34B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4" name="Rectangle 52">
              <a:extLst>
                <a:ext uri="{FF2B5EF4-FFF2-40B4-BE49-F238E27FC236}">
                  <a16:creationId xmlns:a16="http://schemas.microsoft.com/office/drawing/2014/main" id="{8DE08AD4-1863-7495-48FF-FD4E781D44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5" name="Rectangle 53">
              <a:extLst>
                <a:ext uri="{FF2B5EF4-FFF2-40B4-BE49-F238E27FC236}">
                  <a16:creationId xmlns:a16="http://schemas.microsoft.com/office/drawing/2014/main" id="{7B54BBF0-FC9D-44F3-D8A6-79D69E5EE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6" name="Rectangle 54">
              <a:extLst>
                <a:ext uri="{FF2B5EF4-FFF2-40B4-BE49-F238E27FC236}">
                  <a16:creationId xmlns:a16="http://schemas.microsoft.com/office/drawing/2014/main" id="{C8C9B8D8-4265-8015-64B6-A357B1A7F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7" name="Rectangle 55">
              <a:extLst>
                <a:ext uri="{FF2B5EF4-FFF2-40B4-BE49-F238E27FC236}">
                  <a16:creationId xmlns:a16="http://schemas.microsoft.com/office/drawing/2014/main" id="{786C72F8-F4E4-AC26-8803-4EEF74740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8" name="Rectangle 56">
              <a:extLst>
                <a:ext uri="{FF2B5EF4-FFF2-40B4-BE49-F238E27FC236}">
                  <a16:creationId xmlns:a16="http://schemas.microsoft.com/office/drawing/2014/main" id="{7E929EFA-1796-0D46-3009-D6C43716A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9" name="Rectangle 57">
              <a:extLst>
                <a:ext uri="{FF2B5EF4-FFF2-40B4-BE49-F238E27FC236}">
                  <a16:creationId xmlns:a16="http://schemas.microsoft.com/office/drawing/2014/main" id="{BBD48B90-1C85-14A5-2803-39F658E30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0" name="Rectangle 58">
              <a:extLst>
                <a:ext uri="{FF2B5EF4-FFF2-40B4-BE49-F238E27FC236}">
                  <a16:creationId xmlns:a16="http://schemas.microsoft.com/office/drawing/2014/main" id="{A3293CFF-1FA3-C1E8-6A87-ED3AFEFA1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1" name="Rectangle 59">
              <a:extLst>
                <a:ext uri="{FF2B5EF4-FFF2-40B4-BE49-F238E27FC236}">
                  <a16:creationId xmlns:a16="http://schemas.microsoft.com/office/drawing/2014/main" id="{900BF22B-8360-3851-B7AE-B2EDFA4D4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2" name="Rectangle 60">
              <a:extLst>
                <a:ext uri="{FF2B5EF4-FFF2-40B4-BE49-F238E27FC236}">
                  <a16:creationId xmlns:a16="http://schemas.microsoft.com/office/drawing/2014/main" id="{F87E9E8E-F9E8-738B-E77F-4B6D5042A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3" name="Rectangle 61">
              <a:extLst>
                <a:ext uri="{FF2B5EF4-FFF2-40B4-BE49-F238E27FC236}">
                  <a16:creationId xmlns:a16="http://schemas.microsoft.com/office/drawing/2014/main" id="{3EF573FE-E7DF-842E-15F3-9916F9F52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4" name="Rectangle 62">
              <a:extLst>
                <a:ext uri="{FF2B5EF4-FFF2-40B4-BE49-F238E27FC236}">
                  <a16:creationId xmlns:a16="http://schemas.microsoft.com/office/drawing/2014/main" id="{035B964A-B621-9A6E-C773-477DAD4CBB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5" name="Rectangle 63">
              <a:extLst>
                <a:ext uri="{FF2B5EF4-FFF2-40B4-BE49-F238E27FC236}">
                  <a16:creationId xmlns:a16="http://schemas.microsoft.com/office/drawing/2014/main" id="{40FCE82E-0106-8D36-0F48-CB1F05BC4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9217" name="Picture 65">
            <a:extLst>
              <a:ext uri="{FF2B5EF4-FFF2-40B4-BE49-F238E27FC236}">
                <a16:creationId xmlns:a16="http://schemas.microsoft.com/office/drawing/2014/main" id="{173D015B-C421-A8B2-D5A3-25D79E6C9B9D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218" name="Rectangle 66">
            <a:extLst>
              <a:ext uri="{FF2B5EF4-FFF2-40B4-BE49-F238E27FC236}">
                <a16:creationId xmlns:a16="http://schemas.microsoft.com/office/drawing/2014/main" id="{EBB33DBF-1FF7-6869-71D4-CF069C1E22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pPr algn="r"/>
            <a:r>
              <a:rPr lang="en-US" altLang="en-US" dirty="0"/>
              <a:t>Auxin Response—Acid Growth Hypothesis</a:t>
            </a:r>
          </a:p>
        </p:txBody>
      </p:sp>
      <p:sp>
        <p:nvSpPr>
          <p:cNvPr id="49219" name="Rectangle 67">
            <a:extLst>
              <a:ext uri="{FF2B5EF4-FFF2-40B4-BE49-F238E27FC236}">
                <a16:creationId xmlns:a16="http://schemas.microsoft.com/office/drawing/2014/main" id="{70E68882-E3C4-E453-8F5F-3A0B99EE66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1500" y="1828800"/>
            <a:ext cx="8001000" cy="4876800"/>
          </a:xfrm>
          <a:ln/>
        </p:spPr>
        <p:txBody>
          <a:bodyPr rIns="132080"/>
          <a:lstStyle/>
          <a:p>
            <a:pPr marL="493713"/>
            <a:r>
              <a:rPr lang="en-US" altLang="en-US" dirty="0"/>
              <a:t>The influx of ions into the cell lowers the water potential, and water flows in by osmosis.</a:t>
            </a:r>
          </a:p>
          <a:p>
            <a:pPr marL="493713"/>
            <a:r>
              <a:rPr lang="en-US" altLang="en-US" dirty="0"/>
              <a:t>The increased turgor pressure elongates the cell resulting in growth.</a:t>
            </a:r>
          </a:p>
        </p:txBody>
      </p:sp>
    </p:spTree>
    <p:extLst>
      <p:ext uri="{BB962C8B-B14F-4D97-AF65-F5344CB8AC3E}">
        <p14:creationId xmlns:p14="http://schemas.microsoft.com/office/powerpoint/2010/main" val="2152113402"/>
      </p:ext>
    </p:extLst>
  </p:cSld>
  <p:clrMapOvr>
    <a:masterClrMapping/>
  </p:clrMapOvr>
  <p:transition spd="med">
    <p:push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50956-67DC-7951-1521-DAC13E2FF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16" name="Group 64">
            <a:extLst>
              <a:ext uri="{FF2B5EF4-FFF2-40B4-BE49-F238E27FC236}">
                <a16:creationId xmlns:a16="http://schemas.microsoft.com/office/drawing/2014/main" id="{02402A0C-DE1A-9AEA-C9C4-4C6E8A3D1F88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2286000"/>
            <a:ext cx="8610600" cy="3581400"/>
            <a:chOff x="0" y="0"/>
            <a:chExt cx="5760" cy="2256"/>
          </a:xfrm>
        </p:grpSpPr>
        <p:sp>
          <p:nvSpPr>
            <p:cNvPr id="49153" name="Rectangle 1">
              <a:extLst>
                <a:ext uri="{FF2B5EF4-FFF2-40B4-BE49-F238E27FC236}">
                  <a16:creationId xmlns:a16="http://schemas.microsoft.com/office/drawing/2014/main" id="{6CB96021-B389-69FB-A3A1-BB604D4DC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4" name="Rectangle 2">
              <a:extLst>
                <a:ext uri="{FF2B5EF4-FFF2-40B4-BE49-F238E27FC236}">
                  <a16:creationId xmlns:a16="http://schemas.microsoft.com/office/drawing/2014/main" id="{B48AF8D4-1886-E4DC-438A-EEA56817F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5" name="Rectangle 3">
              <a:extLst>
                <a:ext uri="{FF2B5EF4-FFF2-40B4-BE49-F238E27FC236}">
                  <a16:creationId xmlns:a16="http://schemas.microsoft.com/office/drawing/2014/main" id="{2218EC25-1DE3-D0AB-9969-90DF7F272E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6" name="Rectangle 4">
              <a:extLst>
                <a:ext uri="{FF2B5EF4-FFF2-40B4-BE49-F238E27FC236}">
                  <a16:creationId xmlns:a16="http://schemas.microsoft.com/office/drawing/2014/main" id="{B434D649-BF78-9490-78D3-F3AA89EA5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7" name="Rectangle 5">
              <a:extLst>
                <a:ext uri="{FF2B5EF4-FFF2-40B4-BE49-F238E27FC236}">
                  <a16:creationId xmlns:a16="http://schemas.microsoft.com/office/drawing/2014/main" id="{70D581E4-B71B-EA14-F427-FA64F3958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8" name="Rectangle 6">
              <a:extLst>
                <a:ext uri="{FF2B5EF4-FFF2-40B4-BE49-F238E27FC236}">
                  <a16:creationId xmlns:a16="http://schemas.microsoft.com/office/drawing/2014/main" id="{666BB24A-4428-01B3-D29A-7D94CD68B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9" name="Rectangle 7">
              <a:extLst>
                <a:ext uri="{FF2B5EF4-FFF2-40B4-BE49-F238E27FC236}">
                  <a16:creationId xmlns:a16="http://schemas.microsoft.com/office/drawing/2014/main" id="{6C2D73DB-9709-A35F-7E26-35847C6C0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0" name="Rectangle 8">
              <a:extLst>
                <a:ext uri="{FF2B5EF4-FFF2-40B4-BE49-F238E27FC236}">
                  <a16:creationId xmlns:a16="http://schemas.microsoft.com/office/drawing/2014/main" id="{92D8EA2E-4EC0-DBF5-7611-F8E3169B6D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1" name="Rectangle 9">
              <a:extLst>
                <a:ext uri="{FF2B5EF4-FFF2-40B4-BE49-F238E27FC236}">
                  <a16:creationId xmlns:a16="http://schemas.microsoft.com/office/drawing/2014/main" id="{ED18ED80-4F2D-417D-24DD-9C76ACF2E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2" name="Rectangle 10">
              <a:extLst>
                <a:ext uri="{FF2B5EF4-FFF2-40B4-BE49-F238E27FC236}">
                  <a16:creationId xmlns:a16="http://schemas.microsoft.com/office/drawing/2014/main" id="{A4639E01-4820-7601-39EF-54506833F6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3" name="Rectangle 11">
              <a:extLst>
                <a:ext uri="{FF2B5EF4-FFF2-40B4-BE49-F238E27FC236}">
                  <a16:creationId xmlns:a16="http://schemas.microsoft.com/office/drawing/2014/main" id="{C5691B2D-A0E5-DBC8-1DD9-97A50AFFF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4" name="Rectangle 12">
              <a:extLst>
                <a:ext uri="{FF2B5EF4-FFF2-40B4-BE49-F238E27FC236}">
                  <a16:creationId xmlns:a16="http://schemas.microsoft.com/office/drawing/2014/main" id="{11DD19FF-4971-02F9-B449-F13A557DF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5" name="Rectangle 13">
              <a:extLst>
                <a:ext uri="{FF2B5EF4-FFF2-40B4-BE49-F238E27FC236}">
                  <a16:creationId xmlns:a16="http://schemas.microsoft.com/office/drawing/2014/main" id="{25A06FE7-3195-9C18-75F0-D4C03BCD4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6" name="Rectangle 14">
              <a:extLst>
                <a:ext uri="{FF2B5EF4-FFF2-40B4-BE49-F238E27FC236}">
                  <a16:creationId xmlns:a16="http://schemas.microsoft.com/office/drawing/2014/main" id="{EB71EF57-F2F2-7238-8F97-03AF61D31F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7" name="Rectangle 15">
              <a:extLst>
                <a:ext uri="{FF2B5EF4-FFF2-40B4-BE49-F238E27FC236}">
                  <a16:creationId xmlns:a16="http://schemas.microsoft.com/office/drawing/2014/main" id="{2727D9DE-DEF9-3759-FC5E-0A70DDED1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8" name="Rectangle 16">
              <a:extLst>
                <a:ext uri="{FF2B5EF4-FFF2-40B4-BE49-F238E27FC236}">
                  <a16:creationId xmlns:a16="http://schemas.microsoft.com/office/drawing/2014/main" id="{EBC1C72B-0834-C2D0-1E1E-86A667B75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9" name="Rectangle 17">
              <a:extLst>
                <a:ext uri="{FF2B5EF4-FFF2-40B4-BE49-F238E27FC236}">
                  <a16:creationId xmlns:a16="http://schemas.microsoft.com/office/drawing/2014/main" id="{3F4A9C77-B34B-DBF4-1925-35BD387C71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0" name="Rectangle 18">
              <a:extLst>
                <a:ext uri="{FF2B5EF4-FFF2-40B4-BE49-F238E27FC236}">
                  <a16:creationId xmlns:a16="http://schemas.microsoft.com/office/drawing/2014/main" id="{7789CD33-BDDD-C11D-512E-A3AB4944C1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1" name="Rectangle 19">
              <a:extLst>
                <a:ext uri="{FF2B5EF4-FFF2-40B4-BE49-F238E27FC236}">
                  <a16:creationId xmlns:a16="http://schemas.microsoft.com/office/drawing/2014/main" id="{D429A5B8-A7EC-C724-77DD-952413344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2" name="Rectangle 20">
              <a:extLst>
                <a:ext uri="{FF2B5EF4-FFF2-40B4-BE49-F238E27FC236}">
                  <a16:creationId xmlns:a16="http://schemas.microsoft.com/office/drawing/2014/main" id="{0B69EC05-8269-309D-8442-572960100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3" name="Rectangle 21">
              <a:extLst>
                <a:ext uri="{FF2B5EF4-FFF2-40B4-BE49-F238E27FC236}">
                  <a16:creationId xmlns:a16="http://schemas.microsoft.com/office/drawing/2014/main" id="{2E12A9A4-0EEE-3244-D040-3C7A607A0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4" name="Rectangle 22">
              <a:extLst>
                <a:ext uri="{FF2B5EF4-FFF2-40B4-BE49-F238E27FC236}">
                  <a16:creationId xmlns:a16="http://schemas.microsoft.com/office/drawing/2014/main" id="{6C36BD8F-BF7A-2282-3FF8-933F59656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5" name="Rectangle 23">
              <a:extLst>
                <a:ext uri="{FF2B5EF4-FFF2-40B4-BE49-F238E27FC236}">
                  <a16:creationId xmlns:a16="http://schemas.microsoft.com/office/drawing/2014/main" id="{2D733570-D918-8188-2154-3AFBDD53E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6" name="Rectangle 24">
              <a:extLst>
                <a:ext uri="{FF2B5EF4-FFF2-40B4-BE49-F238E27FC236}">
                  <a16:creationId xmlns:a16="http://schemas.microsoft.com/office/drawing/2014/main" id="{B599A3EF-01AD-E6F5-BA56-FA94B6007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7" name="Rectangle 25">
              <a:extLst>
                <a:ext uri="{FF2B5EF4-FFF2-40B4-BE49-F238E27FC236}">
                  <a16:creationId xmlns:a16="http://schemas.microsoft.com/office/drawing/2014/main" id="{4449689C-C2F5-138F-7F82-BD094B72B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8" name="Rectangle 26">
              <a:extLst>
                <a:ext uri="{FF2B5EF4-FFF2-40B4-BE49-F238E27FC236}">
                  <a16:creationId xmlns:a16="http://schemas.microsoft.com/office/drawing/2014/main" id="{04B8548F-39D2-E1CF-11DC-9502A4300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9" name="Rectangle 27">
              <a:extLst>
                <a:ext uri="{FF2B5EF4-FFF2-40B4-BE49-F238E27FC236}">
                  <a16:creationId xmlns:a16="http://schemas.microsoft.com/office/drawing/2014/main" id="{CE961CFF-8BB5-0DC3-800F-F50965F0D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0" name="Rectangle 28">
              <a:extLst>
                <a:ext uri="{FF2B5EF4-FFF2-40B4-BE49-F238E27FC236}">
                  <a16:creationId xmlns:a16="http://schemas.microsoft.com/office/drawing/2014/main" id="{C0882A71-ED12-3A93-9FC9-EFC7048B6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1" name="Rectangle 29">
              <a:extLst>
                <a:ext uri="{FF2B5EF4-FFF2-40B4-BE49-F238E27FC236}">
                  <a16:creationId xmlns:a16="http://schemas.microsoft.com/office/drawing/2014/main" id="{5A060309-819B-BC2C-A696-A48EF01F9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2" name="Rectangle 30">
              <a:extLst>
                <a:ext uri="{FF2B5EF4-FFF2-40B4-BE49-F238E27FC236}">
                  <a16:creationId xmlns:a16="http://schemas.microsoft.com/office/drawing/2014/main" id="{2737C391-1B15-C357-D3DB-DC1995DFC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3" name="Rectangle 31">
              <a:extLst>
                <a:ext uri="{FF2B5EF4-FFF2-40B4-BE49-F238E27FC236}">
                  <a16:creationId xmlns:a16="http://schemas.microsoft.com/office/drawing/2014/main" id="{E72A7B01-657B-B69B-57FF-34767C4F6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4" name="Rectangle 32">
              <a:extLst>
                <a:ext uri="{FF2B5EF4-FFF2-40B4-BE49-F238E27FC236}">
                  <a16:creationId xmlns:a16="http://schemas.microsoft.com/office/drawing/2014/main" id="{1370154A-45B4-027B-D2BD-994C60C04C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5" name="Rectangle 33">
              <a:extLst>
                <a:ext uri="{FF2B5EF4-FFF2-40B4-BE49-F238E27FC236}">
                  <a16:creationId xmlns:a16="http://schemas.microsoft.com/office/drawing/2014/main" id="{A395E9F6-A419-E028-F9B1-0F0825918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6" name="Rectangle 34">
              <a:extLst>
                <a:ext uri="{FF2B5EF4-FFF2-40B4-BE49-F238E27FC236}">
                  <a16:creationId xmlns:a16="http://schemas.microsoft.com/office/drawing/2014/main" id="{E625EA35-DFFD-6341-2B31-B086796998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7" name="Rectangle 35">
              <a:extLst>
                <a:ext uri="{FF2B5EF4-FFF2-40B4-BE49-F238E27FC236}">
                  <a16:creationId xmlns:a16="http://schemas.microsoft.com/office/drawing/2014/main" id="{19CC82B0-ACF3-09A3-E0CA-A4695062F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8" name="Rectangle 36">
              <a:extLst>
                <a:ext uri="{FF2B5EF4-FFF2-40B4-BE49-F238E27FC236}">
                  <a16:creationId xmlns:a16="http://schemas.microsoft.com/office/drawing/2014/main" id="{6CAE4292-1F22-59AD-9FDF-E4C503AC5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9" name="Rectangle 37">
              <a:extLst>
                <a:ext uri="{FF2B5EF4-FFF2-40B4-BE49-F238E27FC236}">
                  <a16:creationId xmlns:a16="http://schemas.microsoft.com/office/drawing/2014/main" id="{644751A9-3915-FFDB-D233-A1BE97CC66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0" name="Rectangle 38">
              <a:extLst>
                <a:ext uri="{FF2B5EF4-FFF2-40B4-BE49-F238E27FC236}">
                  <a16:creationId xmlns:a16="http://schemas.microsoft.com/office/drawing/2014/main" id="{BF8005D9-3608-18D9-04EA-5F3E67F1F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1" name="Rectangle 39">
              <a:extLst>
                <a:ext uri="{FF2B5EF4-FFF2-40B4-BE49-F238E27FC236}">
                  <a16:creationId xmlns:a16="http://schemas.microsoft.com/office/drawing/2014/main" id="{5122195A-0600-7E8B-60C2-6AC2FE45A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2" name="Rectangle 40">
              <a:extLst>
                <a:ext uri="{FF2B5EF4-FFF2-40B4-BE49-F238E27FC236}">
                  <a16:creationId xmlns:a16="http://schemas.microsoft.com/office/drawing/2014/main" id="{6EA6BAE1-81AD-B635-F01A-496531146A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3" name="Rectangle 41">
              <a:extLst>
                <a:ext uri="{FF2B5EF4-FFF2-40B4-BE49-F238E27FC236}">
                  <a16:creationId xmlns:a16="http://schemas.microsoft.com/office/drawing/2014/main" id="{8C4A586E-7CA4-827C-1934-8C7E69A0B7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4" name="Rectangle 42">
              <a:extLst>
                <a:ext uri="{FF2B5EF4-FFF2-40B4-BE49-F238E27FC236}">
                  <a16:creationId xmlns:a16="http://schemas.microsoft.com/office/drawing/2014/main" id="{33761E95-CF42-4911-207B-D647B9A16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5" name="Rectangle 43">
              <a:extLst>
                <a:ext uri="{FF2B5EF4-FFF2-40B4-BE49-F238E27FC236}">
                  <a16:creationId xmlns:a16="http://schemas.microsoft.com/office/drawing/2014/main" id="{C2FA830B-D52C-2254-33A5-DC1BEA8425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6" name="Rectangle 44">
              <a:extLst>
                <a:ext uri="{FF2B5EF4-FFF2-40B4-BE49-F238E27FC236}">
                  <a16:creationId xmlns:a16="http://schemas.microsoft.com/office/drawing/2014/main" id="{07430CFF-04E3-0B80-C665-B7E168218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7" name="Rectangle 45">
              <a:extLst>
                <a:ext uri="{FF2B5EF4-FFF2-40B4-BE49-F238E27FC236}">
                  <a16:creationId xmlns:a16="http://schemas.microsoft.com/office/drawing/2014/main" id="{06FF912A-F2FF-FC1F-CEA2-A27387C3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8" name="Rectangle 46">
              <a:extLst>
                <a:ext uri="{FF2B5EF4-FFF2-40B4-BE49-F238E27FC236}">
                  <a16:creationId xmlns:a16="http://schemas.microsoft.com/office/drawing/2014/main" id="{111DDFE0-F197-6B68-95E3-C60F71BCC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9" name="Rectangle 47">
              <a:extLst>
                <a:ext uri="{FF2B5EF4-FFF2-40B4-BE49-F238E27FC236}">
                  <a16:creationId xmlns:a16="http://schemas.microsoft.com/office/drawing/2014/main" id="{FFAFBA2A-2CD8-A375-8F20-FF5853992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0" name="Rectangle 48">
              <a:extLst>
                <a:ext uri="{FF2B5EF4-FFF2-40B4-BE49-F238E27FC236}">
                  <a16:creationId xmlns:a16="http://schemas.microsoft.com/office/drawing/2014/main" id="{BE29162A-A1AE-4AF9-B596-E3D174E9F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1" name="Rectangle 49">
              <a:extLst>
                <a:ext uri="{FF2B5EF4-FFF2-40B4-BE49-F238E27FC236}">
                  <a16:creationId xmlns:a16="http://schemas.microsoft.com/office/drawing/2014/main" id="{2D5ADD69-9DAD-24D7-F75A-7AA52A94F3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2" name="Rectangle 50">
              <a:extLst>
                <a:ext uri="{FF2B5EF4-FFF2-40B4-BE49-F238E27FC236}">
                  <a16:creationId xmlns:a16="http://schemas.microsoft.com/office/drawing/2014/main" id="{A1004B25-7932-F364-8814-818E1CFA0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3" name="Rectangle 51">
              <a:extLst>
                <a:ext uri="{FF2B5EF4-FFF2-40B4-BE49-F238E27FC236}">
                  <a16:creationId xmlns:a16="http://schemas.microsoft.com/office/drawing/2014/main" id="{05BEAD1B-1F0E-E797-AE92-BAD17FFA0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4" name="Rectangle 52">
              <a:extLst>
                <a:ext uri="{FF2B5EF4-FFF2-40B4-BE49-F238E27FC236}">
                  <a16:creationId xmlns:a16="http://schemas.microsoft.com/office/drawing/2014/main" id="{C19A4DAE-9E7D-CED6-8903-30EEB1504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5" name="Rectangle 53">
              <a:extLst>
                <a:ext uri="{FF2B5EF4-FFF2-40B4-BE49-F238E27FC236}">
                  <a16:creationId xmlns:a16="http://schemas.microsoft.com/office/drawing/2014/main" id="{BA2F5680-A296-4C9D-1095-3DDF6FFB29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6" name="Rectangle 54">
              <a:extLst>
                <a:ext uri="{FF2B5EF4-FFF2-40B4-BE49-F238E27FC236}">
                  <a16:creationId xmlns:a16="http://schemas.microsoft.com/office/drawing/2014/main" id="{18BC9926-6604-1DA6-0547-07EBB508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7" name="Rectangle 55">
              <a:extLst>
                <a:ext uri="{FF2B5EF4-FFF2-40B4-BE49-F238E27FC236}">
                  <a16:creationId xmlns:a16="http://schemas.microsoft.com/office/drawing/2014/main" id="{8F0F5059-2B62-EFC3-E86C-195B351BD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8" name="Rectangle 56">
              <a:extLst>
                <a:ext uri="{FF2B5EF4-FFF2-40B4-BE49-F238E27FC236}">
                  <a16:creationId xmlns:a16="http://schemas.microsoft.com/office/drawing/2014/main" id="{5E04A5E1-54ED-BE12-9446-A1A92B250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9" name="Rectangle 57">
              <a:extLst>
                <a:ext uri="{FF2B5EF4-FFF2-40B4-BE49-F238E27FC236}">
                  <a16:creationId xmlns:a16="http://schemas.microsoft.com/office/drawing/2014/main" id="{49FFB8DA-E9FF-0482-CC8C-3DD2D9BF42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0" name="Rectangle 58">
              <a:extLst>
                <a:ext uri="{FF2B5EF4-FFF2-40B4-BE49-F238E27FC236}">
                  <a16:creationId xmlns:a16="http://schemas.microsoft.com/office/drawing/2014/main" id="{602A418C-2BA0-9F31-836A-73D1ABD53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1" name="Rectangle 59">
              <a:extLst>
                <a:ext uri="{FF2B5EF4-FFF2-40B4-BE49-F238E27FC236}">
                  <a16:creationId xmlns:a16="http://schemas.microsoft.com/office/drawing/2014/main" id="{A6B4F4FD-F003-2AFE-D345-7E07ADA09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2" name="Rectangle 60">
              <a:extLst>
                <a:ext uri="{FF2B5EF4-FFF2-40B4-BE49-F238E27FC236}">
                  <a16:creationId xmlns:a16="http://schemas.microsoft.com/office/drawing/2014/main" id="{A691B3EF-3ADA-6634-57F1-7752F0A2D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3" name="Rectangle 61">
              <a:extLst>
                <a:ext uri="{FF2B5EF4-FFF2-40B4-BE49-F238E27FC236}">
                  <a16:creationId xmlns:a16="http://schemas.microsoft.com/office/drawing/2014/main" id="{F51EFFF0-EDA4-20EE-E855-7D9DD1B4D8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4" name="Rectangle 62">
              <a:extLst>
                <a:ext uri="{FF2B5EF4-FFF2-40B4-BE49-F238E27FC236}">
                  <a16:creationId xmlns:a16="http://schemas.microsoft.com/office/drawing/2014/main" id="{5C77C7E0-E374-F30F-9F96-A9452E414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5" name="Rectangle 63">
              <a:extLst>
                <a:ext uri="{FF2B5EF4-FFF2-40B4-BE49-F238E27FC236}">
                  <a16:creationId xmlns:a16="http://schemas.microsoft.com/office/drawing/2014/main" id="{9CF87ABC-8008-A8E6-1F13-4D150653530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9217" name="Picture 65">
            <a:extLst>
              <a:ext uri="{FF2B5EF4-FFF2-40B4-BE49-F238E27FC236}">
                <a16:creationId xmlns:a16="http://schemas.microsoft.com/office/drawing/2014/main" id="{47390C8A-1EC7-971E-6E9E-EB5350C2A9A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218" name="Rectangle 66">
            <a:extLst>
              <a:ext uri="{FF2B5EF4-FFF2-40B4-BE49-F238E27FC236}">
                <a16:creationId xmlns:a16="http://schemas.microsoft.com/office/drawing/2014/main" id="{341E6812-A78D-B448-F8AB-0E54EEFA59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pPr algn="r"/>
            <a:r>
              <a:rPr lang="en-US" altLang="en-US" dirty="0"/>
              <a:t>Auxin-Cytokinin Synergy</a:t>
            </a:r>
          </a:p>
        </p:txBody>
      </p:sp>
      <p:sp>
        <p:nvSpPr>
          <p:cNvPr id="49219" name="Rectangle 67">
            <a:extLst>
              <a:ext uri="{FF2B5EF4-FFF2-40B4-BE49-F238E27FC236}">
                <a16:creationId xmlns:a16="http://schemas.microsoft.com/office/drawing/2014/main" id="{F95F6AEF-137D-C2CD-04F5-66BB04C51D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1500" y="2057400"/>
            <a:ext cx="8001000" cy="4648200"/>
          </a:xfrm>
          <a:ln/>
        </p:spPr>
        <p:txBody>
          <a:bodyPr rIns="132080"/>
          <a:lstStyle/>
          <a:p>
            <a:pPr marL="493713"/>
            <a:r>
              <a:rPr lang="en-US" altLang="en-US" dirty="0"/>
              <a:t>Auxin and cytokinin work together to control the growth of roots and shoots.</a:t>
            </a:r>
          </a:p>
          <a:p>
            <a:pPr marL="958850" lvl="1"/>
            <a:r>
              <a:rPr lang="en-US" altLang="en-US" dirty="0"/>
              <a:t>Shoot tips produce auxin.</a:t>
            </a:r>
          </a:p>
          <a:p>
            <a:pPr marL="958850" lvl="1"/>
            <a:r>
              <a:rPr lang="en-US" altLang="en-US" dirty="0"/>
              <a:t>Root tips produce cytokinin.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5EBB9A-95E1-187A-9253-6BA7D2345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19" y="5434012"/>
            <a:ext cx="7772400" cy="120727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1684519"/>
      </p:ext>
    </p:extLst>
  </p:cSld>
  <p:clrMapOvr>
    <a:masterClrMapping/>
  </p:clrMapOvr>
  <p:transition spd="med">
    <p:push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8DE2F-437C-FECA-892A-34C2BED0D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16" name="Group 64">
            <a:extLst>
              <a:ext uri="{FF2B5EF4-FFF2-40B4-BE49-F238E27FC236}">
                <a16:creationId xmlns:a16="http://schemas.microsoft.com/office/drawing/2014/main" id="{DCAB1CA9-39F2-7EB6-987A-C1F2FC76308F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2286000"/>
            <a:ext cx="8610600" cy="3581400"/>
            <a:chOff x="0" y="0"/>
            <a:chExt cx="5760" cy="2256"/>
          </a:xfrm>
        </p:grpSpPr>
        <p:sp>
          <p:nvSpPr>
            <p:cNvPr id="49153" name="Rectangle 1">
              <a:extLst>
                <a:ext uri="{FF2B5EF4-FFF2-40B4-BE49-F238E27FC236}">
                  <a16:creationId xmlns:a16="http://schemas.microsoft.com/office/drawing/2014/main" id="{23E8BADA-7EBC-6D09-B186-A4C84DB53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4" name="Rectangle 2">
              <a:extLst>
                <a:ext uri="{FF2B5EF4-FFF2-40B4-BE49-F238E27FC236}">
                  <a16:creationId xmlns:a16="http://schemas.microsoft.com/office/drawing/2014/main" id="{15CE6259-74D2-875F-E30E-441170302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5" name="Rectangle 3">
              <a:extLst>
                <a:ext uri="{FF2B5EF4-FFF2-40B4-BE49-F238E27FC236}">
                  <a16:creationId xmlns:a16="http://schemas.microsoft.com/office/drawing/2014/main" id="{E386F9E6-AF9E-9358-CD14-6646FBAFA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6" name="Rectangle 4">
              <a:extLst>
                <a:ext uri="{FF2B5EF4-FFF2-40B4-BE49-F238E27FC236}">
                  <a16:creationId xmlns:a16="http://schemas.microsoft.com/office/drawing/2014/main" id="{84288624-26D7-3931-CABC-22A9EFD29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7" name="Rectangle 5">
              <a:extLst>
                <a:ext uri="{FF2B5EF4-FFF2-40B4-BE49-F238E27FC236}">
                  <a16:creationId xmlns:a16="http://schemas.microsoft.com/office/drawing/2014/main" id="{C83193FD-DC1E-D542-87C0-C4E531AA2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8" name="Rectangle 6">
              <a:extLst>
                <a:ext uri="{FF2B5EF4-FFF2-40B4-BE49-F238E27FC236}">
                  <a16:creationId xmlns:a16="http://schemas.microsoft.com/office/drawing/2014/main" id="{4988284A-D9DE-53BC-EDF8-E9F792852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9" name="Rectangle 7">
              <a:extLst>
                <a:ext uri="{FF2B5EF4-FFF2-40B4-BE49-F238E27FC236}">
                  <a16:creationId xmlns:a16="http://schemas.microsoft.com/office/drawing/2014/main" id="{387E48B6-66B7-102E-57F0-407083728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0" name="Rectangle 8">
              <a:extLst>
                <a:ext uri="{FF2B5EF4-FFF2-40B4-BE49-F238E27FC236}">
                  <a16:creationId xmlns:a16="http://schemas.microsoft.com/office/drawing/2014/main" id="{350602DB-01E9-EFEC-2A3D-C89D45563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1" name="Rectangle 9">
              <a:extLst>
                <a:ext uri="{FF2B5EF4-FFF2-40B4-BE49-F238E27FC236}">
                  <a16:creationId xmlns:a16="http://schemas.microsoft.com/office/drawing/2014/main" id="{2831A4C3-3A8E-982A-D7BE-88C58B1E5D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2" name="Rectangle 10">
              <a:extLst>
                <a:ext uri="{FF2B5EF4-FFF2-40B4-BE49-F238E27FC236}">
                  <a16:creationId xmlns:a16="http://schemas.microsoft.com/office/drawing/2014/main" id="{2B7161EC-A438-7B01-2101-1ABD312CB3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3" name="Rectangle 11">
              <a:extLst>
                <a:ext uri="{FF2B5EF4-FFF2-40B4-BE49-F238E27FC236}">
                  <a16:creationId xmlns:a16="http://schemas.microsoft.com/office/drawing/2014/main" id="{94B47D9C-7505-12EE-5884-6764A3ADF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4" name="Rectangle 12">
              <a:extLst>
                <a:ext uri="{FF2B5EF4-FFF2-40B4-BE49-F238E27FC236}">
                  <a16:creationId xmlns:a16="http://schemas.microsoft.com/office/drawing/2014/main" id="{04249DF6-2B62-4AB3-90C8-9E079E85969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5" name="Rectangle 13">
              <a:extLst>
                <a:ext uri="{FF2B5EF4-FFF2-40B4-BE49-F238E27FC236}">
                  <a16:creationId xmlns:a16="http://schemas.microsoft.com/office/drawing/2014/main" id="{C933D397-E1A5-C6C3-A150-7EAF63F0E3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6" name="Rectangle 14">
              <a:extLst>
                <a:ext uri="{FF2B5EF4-FFF2-40B4-BE49-F238E27FC236}">
                  <a16:creationId xmlns:a16="http://schemas.microsoft.com/office/drawing/2014/main" id="{653A2CCD-0531-34D7-EB6C-B9F73E994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7" name="Rectangle 15">
              <a:extLst>
                <a:ext uri="{FF2B5EF4-FFF2-40B4-BE49-F238E27FC236}">
                  <a16:creationId xmlns:a16="http://schemas.microsoft.com/office/drawing/2014/main" id="{03BA2F14-DE87-A30A-4EB1-A671FA287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8" name="Rectangle 16">
              <a:extLst>
                <a:ext uri="{FF2B5EF4-FFF2-40B4-BE49-F238E27FC236}">
                  <a16:creationId xmlns:a16="http://schemas.microsoft.com/office/drawing/2014/main" id="{4E6727B9-9063-599C-4095-D4015F3F4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9" name="Rectangle 17">
              <a:extLst>
                <a:ext uri="{FF2B5EF4-FFF2-40B4-BE49-F238E27FC236}">
                  <a16:creationId xmlns:a16="http://schemas.microsoft.com/office/drawing/2014/main" id="{ACF504DE-079E-D133-2F65-4F9AD531F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0" name="Rectangle 18">
              <a:extLst>
                <a:ext uri="{FF2B5EF4-FFF2-40B4-BE49-F238E27FC236}">
                  <a16:creationId xmlns:a16="http://schemas.microsoft.com/office/drawing/2014/main" id="{01DBF06F-AE74-66F8-2354-4E1B7D2BF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1" name="Rectangle 19">
              <a:extLst>
                <a:ext uri="{FF2B5EF4-FFF2-40B4-BE49-F238E27FC236}">
                  <a16:creationId xmlns:a16="http://schemas.microsoft.com/office/drawing/2014/main" id="{E44243F5-5838-AEFA-31D2-46B261276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2" name="Rectangle 20">
              <a:extLst>
                <a:ext uri="{FF2B5EF4-FFF2-40B4-BE49-F238E27FC236}">
                  <a16:creationId xmlns:a16="http://schemas.microsoft.com/office/drawing/2014/main" id="{D8B84D9B-B521-00BC-E6DE-FE8E777B1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3" name="Rectangle 21">
              <a:extLst>
                <a:ext uri="{FF2B5EF4-FFF2-40B4-BE49-F238E27FC236}">
                  <a16:creationId xmlns:a16="http://schemas.microsoft.com/office/drawing/2014/main" id="{BB7B0509-88F8-B9EE-88BC-FCCDA616B2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4" name="Rectangle 22">
              <a:extLst>
                <a:ext uri="{FF2B5EF4-FFF2-40B4-BE49-F238E27FC236}">
                  <a16:creationId xmlns:a16="http://schemas.microsoft.com/office/drawing/2014/main" id="{DD7E9426-A527-5C5B-54A0-F94E2669A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5" name="Rectangle 23">
              <a:extLst>
                <a:ext uri="{FF2B5EF4-FFF2-40B4-BE49-F238E27FC236}">
                  <a16:creationId xmlns:a16="http://schemas.microsoft.com/office/drawing/2014/main" id="{5D4F04DB-38E3-635D-2C8F-0324DF338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6" name="Rectangle 24">
              <a:extLst>
                <a:ext uri="{FF2B5EF4-FFF2-40B4-BE49-F238E27FC236}">
                  <a16:creationId xmlns:a16="http://schemas.microsoft.com/office/drawing/2014/main" id="{A7FDF0B2-62F4-FB04-B749-B4ACC0570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7" name="Rectangle 25">
              <a:extLst>
                <a:ext uri="{FF2B5EF4-FFF2-40B4-BE49-F238E27FC236}">
                  <a16:creationId xmlns:a16="http://schemas.microsoft.com/office/drawing/2014/main" id="{0BBFBD19-F27C-F435-A5D5-BAE2875B7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8" name="Rectangle 26">
              <a:extLst>
                <a:ext uri="{FF2B5EF4-FFF2-40B4-BE49-F238E27FC236}">
                  <a16:creationId xmlns:a16="http://schemas.microsoft.com/office/drawing/2014/main" id="{E076EB8F-FD26-677B-F33C-C4F78DB43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9" name="Rectangle 27">
              <a:extLst>
                <a:ext uri="{FF2B5EF4-FFF2-40B4-BE49-F238E27FC236}">
                  <a16:creationId xmlns:a16="http://schemas.microsoft.com/office/drawing/2014/main" id="{8C93851D-CFBB-FCE3-B39A-BA4E77B2B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0" name="Rectangle 28">
              <a:extLst>
                <a:ext uri="{FF2B5EF4-FFF2-40B4-BE49-F238E27FC236}">
                  <a16:creationId xmlns:a16="http://schemas.microsoft.com/office/drawing/2014/main" id="{8ABD1F4C-8137-0991-A92C-CCB7C65F6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1" name="Rectangle 29">
              <a:extLst>
                <a:ext uri="{FF2B5EF4-FFF2-40B4-BE49-F238E27FC236}">
                  <a16:creationId xmlns:a16="http://schemas.microsoft.com/office/drawing/2014/main" id="{7BB3B544-6EF6-F84C-AEBC-F9163E666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2" name="Rectangle 30">
              <a:extLst>
                <a:ext uri="{FF2B5EF4-FFF2-40B4-BE49-F238E27FC236}">
                  <a16:creationId xmlns:a16="http://schemas.microsoft.com/office/drawing/2014/main" id="{BD0475ED-690E-A98B-BC5B-BBD371CBA9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3" name="Rectangle 31">
              <a:extLst>
                <a:ext uri="{FF2B5EF4-FFF2-40B4-BE49-F238E27FC236}">
                  <a16:creationId xmlns:a16="http://schemas.microsoft.com/office/drawing/2014/main" id="{3197B11A-BF59-A6FD-45C8-83D6C2DB0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4" name="Rectangle 32">
              <a:extLst>
                <a:ext uri="{FF2B5EF4-FFF2-40B4-BE49-F238E27FC236}">
                  <a16:creationId xmlns:a16="http://schemas.microsoft.com/office/drawing/2014/main" id="{DADA157F-6667-DCED-9658-319E11ADD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5" name="Rectangle 33">
              <a:extLst>
                <a:ext uri="{FF2B5EF4-FFF2-40B4-BE49-F238E27FC236}">
                  <a16:creationId xmlns:a16="http://schemas.microsoft.com/office/drawing/2014/main" id="{9E02CA93-1691-35C9-FC71-852A2485F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6" name="Rectangle 34">
              <a:extLst>
                <a:ext uri="{FF2B5EF4-FFF2-40B4-BE49-F238E27FC236}">
                  <a16:creationId xmlns:a16="http://schemas.microsoft.com/office/drawing/2014/main" id="{9E77A1C9-B85A-F875-1E6E-06256409B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7" name="Rectangle 35">
              <a:extLst>
                <a:ext uri="{FF2B5EF4-FFF2-40B4-BE49-F238E27FC236}">
                  <a16:creationId xmlns:a16="http://schemas.microsoft.com/office/drawing/2014/main" id="{A604AC0C-A635-08A9-0BD0-A77FB2AAB1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8" name="Rectangle 36">
              <a:extLst>
                <a:ext uri="{FF2B5EF4-FFF2-40B4-BE49-F238E27FC236}">
                  <a16:creationId xmlns:a16="http://schemas.microsoft.com/office/drawing/2014/main" id="{045CAE46-335A-80B3-69BE-EED210D52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9" name="Rectangle 37">
              <a:extLst>
                <a:ext uri="{FF2B5EF4-FFF2-40B4-BE49-F238E27FC236}">
                  <a16:creationId xmlns:a16="http://schemas.microsoft.com/office/drawing/2014/main" id="{B5B6F0BD-9B60-BA5D-FE83-93D4440AE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0" name="Rectangle 38">
              <a:extLst>
                <a:ext uri="{FF2B5EF4-FFF2-40B4-BE49-F238E27FC236}">
                  <a16:creationId xmlns:a16="http://schemas.microsoft.com/office/drawing/2014/main" id="{04290A1D-1418-EF8C-1CBE-CF646F385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1" name="Rectangle 39">
              <a:extLst>
                <a:ext uri="{FF2B5EF4-FFF2-40B4-BE49-F238E27FC236}">
                  <a16:creationId xmlns:a16="http://schemas.microsoft.com/office/drawing/2014/main" id="{A366C92F-C61A-F210-F083-0F7CAC2B7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2" name="Rectangle 40">
              <a:extLst>
                <a:ext uri="{FF2B5EF4-FFF2-40B4-BE49-F238E27FC236}">
                  <a16:creationId xmlns:a16="http://schemas.microsoft.com/office/drawing/2014/main" id="{B9E2D368-771A-CEC0-4012-16CEE70D4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3" name="Rectangle 41">
              <a:extLst>
                <a:ext uri="{FF2B5EF4-FFF2-40B4-BE49-F238E27FC236}">
                  <a16:creationId xmlns:a16="http://schemas.microsoft.com/office/drawing/2014/main" id="{A9CA77EC-B3C3-D22D-A028-FDF07D934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4" name="Rectangle 42">
              <a:extLst>
                <a:ext uri="{FF2B5EF4-FFF2-40B4-BE49-F238E27FC236}">
                  <a16:creationId xmlns:a16="http://schemas.microsoft.com/office/drawing/2014/main" id="{F0798469-CAFD-FF90-078E-96B2FC343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5" name="Rectangle 43">
              <a:extLst>
                <a:ext uri="{FF2B5EF4-FFF2-40B4-BE49-F238E27FC236}">
                  <a16:creationId xmlns:a16="http://schemas.microsoft.com/office/drawing/2014/main" id="{5C55BF56-403F-9C06-23C9-9DBF49AB5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6" name="Rectangle 44">
              <a:extLst>
                <a:ext uri="{FF2B5EF4-FFF2-40B4-BE49-F238E27FC236}">
                  <a16:creationId xmlns:a16="http://schemas.microsoft.com/office/drawing/2014/main" id="{A431411D-CBB9-E672-9827-AF4386056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7" name="Rectangle 45">
              <a:extLst>
                <a:ext uri="{FF2B5EF4-FFF2-40B4-BE49-F238E27FC236}">
                  <a16:creationId xmlns:a16="http://schemas.microsoft.com/office/drawing/2014/main" id="{F3A7ECF6-E752-5FDA-0876-264CC3CD91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8" name="Rectangle 46">
              <a:extLst>
                <a:ext uri="{FF2B5EF4-FFF2-40B4-BE49-F238E27FC236}">
                  <a16:creationId xmlns:a16="http://schemas.microsoft.com/office/drawing/2014/main" id="{5E5FE52B-9A1F-D78A-5B15-A27BEE8F29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9" name="Rectangle 47">
              <a:extLst>
                <a:ext uri="{FF2B5EF4-FFF2-40B4-BE49-F238E27FC236}">
                  <a16:creationId xmlns:a16="http://schemas.microsoft.com/office/drawing/2014/main" id="{B92B9A7A-3E47-DAC3-A409-947F80616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0" name="Rectangle 48">
              <a:extLst>
                <a:ext uri="{FF2B5EF4-FFF2-40B4-BE49-F238E27FC236}">
                  <a16:creationId xmlns:a16="http://schemas.microsoft.com/office/drawing/2014/main" id="{66C7C123-9AEE-C6AB-D230-9E376C4EA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1" name="Rectangle 49">
              <a:extLst>
                <a:ext uri="{FF2B5EF4-FFF2-40B4-BE49-F238E27FC236}">
                  <a16:creationId xmlns:a16="http://schemas.microsoft.com/office/drawing/2014/main" id="{B2BE444E-83B8-7CA4-0AF8-A03586244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2" name="Rectangle 50">
              <a:extLst>
                <a:ext uri="{FF2B5EF4-FFF2-40B4-BE49-F238E27FC236}">
                  <a16:creationId xmlns:a16="http://schemas.microsoft.com/office/drawing/2014/main" id="{98222A20-5D0D-E315-EE18-8E136BBB4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3" name="Rectangle 51">
              <a:extLst>
                <a:ext uri="{FF2B5EF4-FFF2-40B4-BE49-F238E27FC236}">
                  <a16:creationId xmlns:a16="http://schemas.microsoft.com/office/drawing/2014/main" id="{9AEEA45C-F448-3FE7-8658-E0D3AA52C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4" name="Rectangle 52">
              <a:extLst>
                <a:ext uri="{FF2B5EF4-FFF2-40B4-BE49-F238E27FC236}">
                  <a16:creationId xmlns:a16="http://schemas.microsoft.com/office/drawing/2014/main" id="{A6909B0F-DAB4-1398-CBCE-A7EFC9FFA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5" name="Rectangle 53">
              <a:extLst>
                <a:ext uri="{FF2B5EF4-FFF2-40B4-BE49-F238E27FC236}">
                  <a16:creationId xmlns:a16="http://schemas.microsoft.com/office/drawing/2014/main" id="{A64699D8-A0B0-2D8C-F052-6B6979F06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6" name="Rectangle 54">
              <a:extLst>
                <a:ext uri="{FF2B5EF4-FFF2-40B4-BE49-F238E27FC236}">
                  <a16:creationId xmlns:a16="http://schemas.microsoft.com/office/drawing/2014/main" id="{131B1EDB-6A14-7C13-B66A-07BD9E3B0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7" name="Rectangle 55">
              <a:extLst>
                <a:ext uri="{FF2B5EF4-FFF2-40B4-BE49-F238E27FC236}">
                  <a16:creationId xmlns:a16="http://schemas.microsoft.com/office/drawing/2014/main" id="{13BC9C11-BD1F-948B-E306-A6AAF74FB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8" name="Rectangle 56">
              <a:extLst>
                <a:ext uri="{FF2B5EF4-FFF2-40B4-BE49-F238E27FC236}">
                  <a16:creationId xmlns:a16="http://schemas.microsoft.com/office/drawing/2014/main" id="{9C21FF64-C640-892B-AF55-3714DB770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9" name="Rectangle 57">
              <a:extLst>
                <a:ext uri="{FF2B5EF4-FFF2-40B4-BE49-F238E27FC236}">
                  <a16:creationId xmlns:a16="http://schemas.microsoft.com/office/drawing/2014/main" id="{39B158CE-2342-A52F-0872-8A32E66D5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0" name="Rectangle 58">
              <a:extLst>
                <a:ext uri="{FF2B5EF4-FFF2-40B4-BE49-F238E27FC236}">
                  <a16:creationId xmlns:a16="http://schemas.microsoft.com/office/drawing/2014/main" id="{C819340D-4DEB-203F-D162-0038B7ED7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1" name="Rectangle 59">
              <a:extLst>
                <a:ext uri="{FF2B5EF4-FFF2-40B4-BE49-F238E27FC236}">
                  <a16:creationId xmlns:a16="http://schemas.microsoft.com/office/drawing/2014/main" id="{96156CB8-3299-4B49-B085-CB2F97E21A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2" name="Rectangle 60">
              <a:extLst>
                <a:ext uri="{FF2B5EF4-FFF2-40B4-BE49-F238E27FC236}">
                  <a16:creationId xmlns:a16="http://schemas.microsoft.com/office/drawing/2014/main" id="{3C61D68D-2707-F310-1A05-AA1520A79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3" name="Rectangle 61">
              <a:extLst>
                <a:ext uri="{FF2B5EF4-FFF2-40B4-BE49-F238E27FC236}">
                  <a16:creationId xmlns:a16="http://schemas.microsoft.com/office/drawing/2014/main" id="{E28209D1-E5AB-9787-DB12-BFD491C9A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4" name="Rectangle 62">
              <a:extLst>
                <a:ext uri="{FF2B5EF4-FFF2-40B4-BE49-F238E27FC236}">
                  <a16:creationId xmlns:a16="http://schemas.microsoft.com/office/drawing/2014/main" id="{5DCBD387-FC75-FC05-9978-85F49565F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5" name="Rectangle 63">
              <a:extLst>
                <a:ext uri="{FF2B5EF4-FFF2-40B4-BE49-F238E27FC236}">
                  <a16:creationId xmlns:a16="http://schemas.microsoft.com/office/drawing/2014/main" id="{ADA69BCC-9014-877F-CD3D-2905FB169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9217" name="Picture 65">
            <a:extLst>
              <a:ext uri="{FF2B5EF4-FFF2-40B4-BE49-F238E27FC236}">
                <a16:creationId xmlns:a16="http://schemas.microsoft.com/office/drawing/2014/main" id="{CBE269EA-7ABE-4333-A73C-8609B97EA667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218" name="Rectangle 66">
            <a:extLst>
              <a:ext uri="{FF2B5EF4-FFF2-40B4-BE49-F238E27FC236}">
                <a16:creationId xmlns:a16="http://schemas.microsoft.com/office/drawing/2014/main" id="{597D15B1-0A0C-6DFA-8B5D-85BD025841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pPr algn="r"/>
            <a:r>
              <a:rPr lang="en-US" altLang="en-US" dirty="0"/>
              <a:t>Auxin-Cytokinin Synergy</a:t>
            </a:r>
          </a:p>
        </p:txBody>
      </p:sp>
      <p:sp>
        <p:nvSpPr>
          <p:cNvPr id="49219" name="Rectangle 67">
            <a:extLst>
              <a:ext uri="{FF2B5EF4-FFF2-40B4-BE49-F238E27FC236}">
                <a16:creationId xmlns:a16="http://schemas.microsoft.com/office/drawing/2014/main" id="{DAD76DA9-921D-F982-B69F-66240CC909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1500" y="2057400"/>
            <a:ext cx="8001000" cy="4648200"/>
          </a:xfrm>
          <a:ln/>
        </p:spPr>
        <p:txBody>
          <a:bodyPr rIns="132080"/>
          <a:lstStyle/>
          <a:p>
            <a:pPr marL="493713"/>
            <a:r>
              <a:rPr lang="en-US" altLang="en-US" dirty="0"/>
              <a:t>Auxin travels downward to the roots and promotes root elongation via the acid-growth hypothesis.</a:t>
            </a:r>
          </a:p>
          <a:p>
            <a:pPr marL="493713"/>
            <a:r>
              <a:rPr lang="en-US" altLang="en-US" dirty="0"/>
              <a:t>The cytokinin produced by the root tips moves upwards through the xylem and regulates transport of auxin-controlling growth.</a:t>
            </a:r>
          </a:p>
        </p:txBody>
      </p:sp>
    </p:spTree>
    <p:extLst>
      <p:ext uri="{BB962C8B-B14F-4D97-AF65-F5344CB8AC3E}">
        <p14:creationId xmlns:p14="http://schemas.microsoft.com/office/powerpoint/2010/main" val="3891909658"/>
      </p:ext>
    </p:extLst>
  </p:cSld>
  <p:clrMapOvr>
    <a:masterClrMapping/>
  </p:clrMapOvr>
  <p:transition spd="med">
    <p:push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D9381-74D4-7E14-5656-8C8262321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16" name="Group 64">
            <a:extLst>
              <a:ext uri="{FF2B5EF4-FFF2-40B4-BE49-F238E27FC236}">
                <a16:creationId xmlns:a16="http://schemas.microsoft.com/office/drawing/2014/main" id="{6A40FE14-C905-CFBB-0850-D648AF89A8C3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2286000"/>
            <a:ext cx="8610600" cy="3581400"/>
            <a:chOff x="0" y="0"/>
            <a:chExt cx="5760" cy="2256"/>
          </a:xfrm>
        </p:grpSpPr>
        <p:sp>
          <p:nvSpPr>
            <p:cNvPr id="49153" name="Rectangle 1">
              <a:extLst>
                <a:ext uri="{FF2B5EF4-FFF2-40B4-BE49-F238E27FC236}">
                  <a16:creationId xmlns:a16="http://schemas.microsoft.com/office/drawing/2014/main" id="{95F7727B-DB54-84EA-9BB2-350BC97C1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4" name="Rectangle 2">
              <a:extLst>
                <a:ext uri="{FF2B5EF4-FFF2-40B4-BE49-F238E27FC236}">
                  <a16:creationId xmlns:a16="http://schemas.microsoft.com/office/drawing/2014/main" id="{056C516F-FEE9-6CA8-6A20-A0649728B70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5" name="Rectangle 3">
              <a:extLst>
                <a:ext uri="{FF2B5EF4-FFF2-40B4-BE49-F238E27FC236}">
                  <a16:creationId xmlns:a16="http://schemas.microsoft.com/office/drawing/2014/main" id="{41ED1FB7-C342-B5C9-BDBD-6ADE322857F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6" name="Rectangle 4">
              <a:extLst>
                <a:ext uri="{FF2B5EF4-FFF2-40B4-BE49-F238E27FC236}">
                  <a16:creationId xmlns:a16="http://schemas.microsoft.com/office/drawing/2014/main" id="{C61672DE-FEF3-9163-2434-97C0A95815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7" name="Rectangle 5">
              <a:extLst>
                <a:ext uri="{FF2B5EF4-FFF2-40B4-BE49-F238E27FC236}">
                  <a16:creationId xmlns:a16="http://schemas.microsoft.com/office/drawing/2014/main" id="{48D3EA42-722E-7014-EDFD-8071FCC1D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8" name="Rectangle 6">
              <a:extLst>
                <a:ext uri="{FF2B5EF4-FFF2-40B4-BE49-F238E27FC236}">
                  <a16:creationId xmlns:a16="http://schemas.microsoft.com/office/drawing/2014/main" id="{B560AABA-4BBD-AADE-B197-796EB24C1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9" name="Rectangle 7">
              <a:extLst>
                <a:ext uri="{FF2B5EF4-FFF2-40B4-BE49-F238E27FC236}">
                  <a16:creationId xmlns:a16="http://schemas.microsoft.com/office/drawing/2014/main" id="{BF31B3E4-944E-7D54-51F1-C78EB398C67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0" name="Rectangle 8">
              <a:extLst>
                <a:ext uri="{FF2B5EF4-FFF2-40B4-BE49-F238E27FC236}">
                  <a16:creationId xmlns:a16="http://schemas.microsoft.com/office/drawing/2014/main" id="{4F3081B3-0DE8-8134-D913-FBDFE186E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1" name="Rectangle 9">
              <a:extLst>
                <a:ext uri="{FF2B5EF4-FFF2-40B4-BE49-F238E27FC236}">
                  <a16:creationId xmlns:a16="http://schemas.microsoft.com/office/drawing/2014/main" id="{C54C7CD2-2E20-A0FA-B43F-76D6ADACB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2" name="Rectangle 10">
              <a:extLst>
                <a:ext uri="{FF2B5EF4-FFF2-40B4-BE49-F238E27FC236}">
                  <a16:creationId xmlns:a16="http://schemas.microsoft.com/office/drawing/2014/main" id="{CF3167FD-B33E-6C30-C8E3-49BE9CDF26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3" name="Rectangle 11">
              <a:extLst>
                <a:ext uri="{FF2B5EF4-FFF2-40B4-BE49-F238E27FC236}">
                  <a16:creationId xmlns:a16="http://schemas.microsoft.com/office/drawing/2014/main" id="{1AC49F03-E89C-F394-BE73-45E72382C4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4" name="Rectangle 12">
              <a:extLst>
                <a:ext uri="{FF2B5EF4-FFF2-40B4-BE49-F238E27FC236}">
                  <a16:creationId xmlns:a16="http://schemas.microsoft.com/office/drawing/2014/main" id="{2B59DE37-FA93-4F62-B9CC-991E8FB56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5" name="Rectangle 13">
              <a:extLst>
                <a:ext uri="{FF2B5EF4-FFF2-40B4-BE49-F238E27FC236}">
                  <a16:creationId xmlns:a16="http://schemas.microsoft.com/office/drawing/2014/main" id="{17C8E80D-C1A7-507E-D11B-08422BDAC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6" name="Rectangle 14">
              <a:extLst>
                <a:ext uri="{FF2B5EF4-FFF2-40B4-BE49-F238E27FC236}">
                  <a16:creationId xmlns:a16="http://schemas.microsoft.com/office/drawing/2014/main" id="{542C1DB8-74DF-4F61-E6CC-497FD964E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7" name="Rectangle 15">
              <a:extLst>
                <a:ext uri="{FF2B5EF4-FFF2-40B4-BE49-F238E27FC236}">
                  <a16:creationId xmlns:a16="http://schemas.microsoft.com/office/drawing/2014/main" id="{321B0671-E9E7-79C0-99DD-899BBC71F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8" name="Rectangle 16">
              <a:extLst>
                <a:ext uri="{FF2B5EF4-FFF2-40B4-BE49-F238E27FC236}">
                  <a16:creationId xmlns:a16="http://schemas.microsoft.com/office/drawing/2014/main" id="{C8385924-AE3C-3DC1-D710-FF12B98023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9" name="Rectangle 17">
              <a:extLst>
                <a:ext uri="{FF2B5EF4-FFF2-40B4-BE49-F238E27FC236}">
                  <a16:creationId xmlns:a16="http://schemas.microsoft.com/office/drawing/2014/main" id="{13FCD04A-7759-140B-AD1E-7257D555D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0" name="Rectangle 18">
              <a:extLst>
                <a:ext uri="{FF2B5EF4-FFF2-40B4-BE49-F238E27FC236}">
                  <a16:creationId xmlns:a16="http://schemas.microsoft.com/office/drawing/2014/main" id="{6F1D248B-A34A-E769-5EF2-9A303F41F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1" name="Rectangle 19">
              <a:extLst>
                <a:ext uri="{FF2B5EF4-FFF2-40B4-BE49-F238E27FC236}">
                  <a16:creationId xmlns:a16="http://schemas.microsoft.com/office/drawing/2014/main" id="{08FAE6F3-ABD3-4C43-641C-C1B76285E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2" name="Rectangle 20">
              <a:extLst>
                <a:ext uri="{FF2B5EF4-FFF2-40B4-BE49-F238E27FC236}">
                  <a16:creationId xmlns:a16="http://schemas.microsoft.com/office/drawing/2014/main" id="{A4E639E8-E0FE-8D58-DA65-A8DD0D3D7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3" name="Rectangle 21">
              <a:extLst>
                <a:ext uri="{FF2B5EF4-FFF2-40B4-BE49-F238E27FC236}">
                  <a16:creationId xmlns:a16="http://schemas.microsoft.com/office/drawing/2014/main" id="{0EDCC678-1E91-5EF6-A1EC-65AC6A4D3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4" name="Rectangle 22">
              <a:extLst>
                <a:ext uri="{FF2B5EF4-FFF2-40B4-BE49-F238E27FC236}">
                  <a16:creationId xmlns:a16="http://schemas.microsoft.com/office/drawing/2014/main" id="{2CDC28F7-C011-6EF3-FEB8-1CACB3EF1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5" name="Rectangle 23">
              <a:extLst>
                <a:ext uri="{FF2B5EF4-FFF2-40B4-BE49-F238E27FC236}">
                  <a16:creationId xmlns:a16="http://schemas.microsoft.com/office/drawing/2014/main" id="{A8F28159-31A8-A86B-E177-2AAC47D03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6" name="Rectangle 24">
              <a:extLst>
                <a:ext uri="{FF2B5EF4-FFF2-40B4-BE49-F238E27FC236}">
                  <a16:creationId xmlns:a16="http://schemas.microsoft.com/office/drawing/2014/main" id="{684E63FC-D37A-B669-3898-213B0B9864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7" name="Rectangle 25">
              <a:extLst>
                <a:ext uri="{FF2B5EF4-FFF2-40B4-BE49-F238E27FC236}">
                  <a16:creationId xmlns:a16="http://schemas.microsoft.com/office/drawing/2014/main" id="{20852A18-64F5-5BE1-C52C-F562D560F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8" name="Rectangle 26">
              <a:extLst>
                <a:ext uri="{FF2B5EF4-FFF2-40B4-BE49-F238E27FC236}">
                  <a16:creationId xmlns:a16="http://schemas.microsoft.com/office/drawing/2014/main" id="{AFC1746B-D0E5-C791-09EB-5C4245EA0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9" name="Rectangle 27">
              <a:extLst>
                <a:ext uri="{FF2B5EF4-FFF2-40B4-BE49-F238E27FC236}">
                  <a16:creationId xmlns:a16="http://schemas.microsoft.com/office/drawing/2014/main" id="{B936EDED-A6ED-F1FA-3871-9CE8A5BCC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0" name="Rectangle 28">
              <a:extLst>
                <a:ext uri="{FF2B5EF4-FFF2-40B4-BE49-F238E27FC236}">
                  <a16:creationId xmlns:a16="http://schemas.microsoft.com/office/drawing/2014/main" id="{21AA2C21-DA97-7D67-10E8-11CAC6F02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1" name="Rectangle 29">
              <a:extLst>
                <a:ext uri="{FF2B5EF4-FFF2-40B4-BE49-F238E27FC236}">
                  <a16:creationId xmlns:a16="http://schemas.microsoft.com/office/drawing/2014/main" id="{4D182771-D6E3-A613-EC14-EE75BE668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2" name="Rectangle 30">
              <a:extLst>
                <a:ext uri="{FF2B5EF4-FFF2-40B4-BE49-F238E27FC236}">
                  <a16:creationId xmlns:a16="http://schemas.microsoft.com/office/drawing/2014/main" id="{783BBE09-0B10-BE6C-C8E7-7D140F62CF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3" name="Rectangle 31">
              <a:extLst>
                <a:ext uri="{FF2B5EF4-FFF2-40B4-BE49-F238E27FC236}">
                  <a16:creationId xmlns:a16="http://schemas.microsoft.com/office/drawing/2014/main" id="{460864FC-44C7-2878-FB62-8FF095E3E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4" name="Rectangle 32">
              <a:extLst>
                <a:ext uri="{FF2B5EF4-FFF2-40B4-BE49-F238E27FC236}">
                  <a16:creationId xmlns:a16="http://schemas.microsoft.com/office/drawing/2014/main" id="{814F9C14-06C4-0ACE-2FAE-276FF63866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5" name="Rectangle 33">
              <a:extLst>
                <a:ext uri="{FF2B5EF4-FFF2-40B4-BE49-F238E27FC236}">
                  <a16:creationId xmlns:a16="http://schemas.microsoft.com/office/drawing/2014/main" id="{4CC5B633-3CB4-DCE8-F7DC-EA360D0331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6" name="Rectangle 34">
              <a:extLst>
                <a:ext uri="{FF2B5EF4-FFF2-40B4-BE49-F238E27FC236}">
                  <a16:creationId xmlns:a16="http://schemas.microsoft.com/office/drawing/2014/main" id="{DFD9A202-591A-9A3E-459C-8CBBEB332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7" name="Rectangle 35">
              <a:extLst>
                <a:ext uri="{FF2B5EF4-FFF2-40B4-BE49-F238E27FC236}">
                  <a16:creationId xmlns:a16="http://schemas.microsoft.com/office/drawing/2014/main" id="{DDB3C87E-4264-E146-7F60-2C018B3C0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8" name="Rectangle 36">
              <a:extLst>
                <a:ext uri="{FF2B5EF4-FFF2-40B4-BE49-F238E27FC236}">
                  <a16:creationId xmlns:a16="http://schemas.microsoft.com/office/drawing/2014/main" id="{45B9BC8B-B085-7395-AEB6-C5CAE578A7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9" name="Rectangle 37">
              <a:extLst>
                <a:ext uri="{FF2B5EF4-FFF2-40B4-BE49-F238E27FC236}">
                  <a16:creationId xmlns:a16="http://schemas.microsoft.com/office/drawing/2014/main" id="{300BA768-AC3E-B081-DD37-0C833A6A6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0" name="Rectangle 38">
              <a:extLst>
                <a:ext uri="{FF2B5EF4-FFF2-40B4-BE49-F238E27FC236}">
                  <a16:creationId xmlns:a16="http://schemas.microsoft.com/office/drawing/2014/main" id="{09E74007-CEF8-52E2-C979-9A4D634D8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1" name="Rectangle 39">
              <a:extLst>
                <a:ext uri="{FF2B5EF4-FFF2-40B4-BE49-F238E27FC236}">
                  <a16:creationId xmlns:a16="http://schemas.microsoft.com/office/drawing/2014/main" id="{EF02618D-EDE1-D771-A78B-A1764E400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2" name="Rectangle 40">
              <a:extLst>
                <a:ext uri="{FF2B5EF4-FFF2-40B4-BE49-F238E27FC236}">
                  <a16:creationId xmlns:a16="http://schemas.microsoft.com/office/drawing/2014/main" id="{796FA2DB-E313-CC3B-D97D-D9B63C6383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3" name="Rectangle 41">
              <a:extLst>
                <a:ext uri="{FF2B5EF4-FFF2-40B4-BE49-F238E27FC236}">
                  <a16:creationId xmlns:a16="http://schemas.microsoft.com/office/drawing/2014/main" id="{25390A35-D4F6-CFB6-2C6E-0640376AA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4" name="Rectangle 42">
              <a:extLst>
                <a:ext uri="{FF2B5EF4-FFF2-40B4-BE49-F238E27FC236}">
                  <a16:creationId xmlns:a16="http://schemas.microsoft.com/office/drawing/2014/main" id="{07BA508A-C9BF-726B-2616-EBE07DDDB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5" name="Rectangle 43">
              <a:extLst>
                <a:ext uri="{FF2B5EF4-FFF2-40B4-BE49-F238E27FC236}">
                  <a16:creationId xmlns:a16="http://schemas.microsoft.com/office/drawing/2014/main" id="{14ECCA0E-EF0C-9438-2BA8-15E225164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6" name="Rectangle 44">
              <a:extLst>
                <a:ext uri="{FF2B5EF4-FFF2-40B4-BE49-F238E27FC236}">
                  <a16:creationId xmlns:a16="http://schemas.microsoft.com/office/drawing/2014/main" id="{FFFE90B6-1D06-58C4-3345-CC6CDD9E7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7" name="Rectangle 45">
              <a:extLst>
                <a:ext uri="{FF2B5EF4-FFF2-40B4-BE49-F238E27FC236}">
                  <a16:creationId xmlns:a16="http://schemas.microsoft.com/office/drawing/2014/main" id="{7CF1AE64-AA40-27A1-5BF7-1BE746131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8" name="Rectangle 46">
              <a:extLst>
                <a:ext uri="{FF2B5EF4-FFF2-40B4-BE49-F238E27FC236}">
                  <a16:creationId xmlns:a16="http://schemas.microsoft.com/office/drawing/2014/main" id="{25B91B47-0586-E4AF-38D3-C6D162F9D4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9" name="Rectangle 47">
              <a:extLst>
                <a:ext uri="{FF2B5EF4-FFF2-40B4-BE49-F238E27FC236}">
                  <a16:creationId xmlns:a16="http://schemas.microsoft.com/office/drawing/2014/main" id="{B9153B14-331E-EC33-AF2B-E46201558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0" name="Rectangle 48">
              <a:extLst>
                <a:ext uri="{FF2B5EF4-FFF2-40B4-BE49-F238E27FC236}">
                  <a16:creationId xmlns:a16="http://schemas.microsoft.com/office/drawing/2014/main" id="{387EB73A-39AE-125B-5532-B40E1CCBD2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1" name="Rectangle 49">
              <a:extLst>
                <a:ext uri="{FF2B5EF4-FFF2-40B4-BE49-F238E27FC236}">
                  <a16:creationId xmlns:a16="http://schemas.microsoft.com/office/drawing/2014/main" id="{92257B71-18B5-F527-4665-CEE62B903F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2" name="Rectangle 50">
              <a:extLst>
                <a:ext uri="{FF2B5EF4-FFF2-40B4-BE49-F238E27FC236}">
                  <a16:creationId xmlns:a16="http://schemas.microsoft.com/office/drawing/2014/main" id="{78316BDA-4EC1-9B7A-1105-1D310F4A2F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3" name="Rectangle 51">
              <a:extLst>
                <a:ext uri="{FF2B5EF4-FFF2-40B4-BE49-F238E27FC236}">
                  <a16:creationId xmlns:a16="http://schemas.microsoft.com/office/drawing/2014/main" id="{24F351F4-D8F4-EAB0-E5F8-C442AF8E9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4" name="Rectangle 52">
              <a:extLst>
                <a:ext uri="{FF2B5EF4-FFF2-40B4-BE49-F238E27FC236}">
                  <a16:creationId xmlns:a16="http://schemas.microsoft.com/office/drawing/2014/main" id="{9E17CC9F-DAC3-2B1E-ECE2-2C9CEF6D9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5" name="Rectangle 53">
              <a:extLst>
                <a:ext uri="{FF2B5EF4-FFF2-40B4-BE49-F238E27FC236}">
                  <a16:creationId xmlns:a16="http://schemas.microsoft.com/office/drawing/2014/main" id="{95C38B7A-F7C0-4659-D3C6-4A007DE4B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6" name="Rectangle 54">
              <a:extLst>
                <a:ext uri="{FF2B5EF4-FFF2-40B4-BE49-F238E27FC236}">
                  <a16:creationId xmlns:a16="http://schemas.microsoft.com/office/drawing/2014/main" id="{10D57E4B-EB3A-AB62-663D-36417A09BA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7" name="Rectangle 55">
              <a:extLst>
                <a:ext uri="{FF2B5EF4-FFF2-40B4-BE49-F238E27FC236}">
                  <a16:creationId xmlns:a16="http://schemas.microsoft.com/office/drawing/2014/main" id="{326B1ED3-2863-9BEA-0425-5DAE92517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8" name="Rectangle 56">
              <a:extLst>
                <a:ext uri="{FF2B5EF4-FFF2-40B4-BE49-F238E27FC236}">
                  <a16:creationId xmlns:a16="http://schemas.microsoft.com/office/drawing/2014/main" id="{D2C9EE84-DEAE-CB91-C590-DFDA1133CB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9" name="Rectangle 57">
              <a:extLst>
                <a:ext uri="{FF2B5EF4-FFF2-40B4-BE49-F238E27FC236}">
                  <a16:creationId xmlns:a16="http://schemas.microsoft.com/office/drawing/2014/main" id="{A29554AB-867E-B2C5-5AC8-D6E33D7D5C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0" name="Rectangle 58">
              <a:extLst>
                <a:ext uri="{FF2B5EF4-FFF2-40B4-BE49-F238E27FC236}">
                  <a16:creationId xmlns:a16="http://schemas.microsoft.com/office/drawing/2014/main" id="{A9EA010E-F3C5-0995-657F-2754D4741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1" name="Rectangle 59">
              <a:extLst>
                <a:ext uri="{FF2B5EF4-FFF2-40B4-BE49-F238E27FC236}">
                  <a16:creationId xmlns:a16="http://schemas.microsoft.com/office/drawing/2014/main" id="{A3DE891A-5C0E-59C3-3D38-3C4A25FFB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2" name="Rectangle 60">
              <a:extLst>
                <a:ext uri="{FF2B5EF4-FFF2-40B4-BE49-F238E27FC236}">
                  <a16:creationId xmlns:a16="http://schemas.microsoft.com/office/drawing/2014/main" id="{3533D82E-2624-BD7A-9630-1889D6D80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3" name="Rectangle 61">
              <a:extLst>
                <a:ext uri="{FF2B5EF4-FFF2-40B4-BE49-F238E27FC236}">
                  <a16:creationId xmlns:a16="http://schemas.microsoft.com/office/drawing/2014/main" id="{7A65FA45-341F-5E76-825D-2FAE770A4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4" name="Rectangle 62">
              <a:extLst>
                <a:ext uri="{FF2B5EF4-FFF2-40B4-BE49-F238E27FC236}">
                  <a16:creationId xmlns:a16="http://schemas.microsoft.com/office/drawing/2014/main" id="{2BBA3C95-7E95-AC50-8CFE-611017787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5" name="Rectangle 63">
              <a:extLst>
                <a:ext uri="{FF2B5EF4-FFF2-40B4-BE49-F238E27FC236}">
                  <a16:creationId xmlns:a16="http://schemas.microsoft.com/office/drawing/2014/main" id="{49BEB0D8-2E17-75C3-DD43-8C7D08B7B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9217" name="Picture 65">
            <a:extLst>
              <a:ext uri="{FF2B5EF4-FFF2-40B4-BE49-F238E27FC236}">
                <a16:creationId xmlns:a16="http://schemas.microsoft.com/office/drawing/2014/main" id="{3E134FB7-777B-1834-EB5A-51C153256AE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218" name="Rectangle 66">
            <a:extLst>
              <a:ext uri="{FF2B5EF4-FFF2-40B4-BE49-F238E27FC236}">
                <a16:creationId xmlns:a16="http://schemas.microsoft.com/office/drawing/2014/main" id="{8DD6AEDE-DD73-0F0D-DC03-20DE4B9D32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pPr algn="r"/>
            <a:r>
              <a:rPr lang="en-US" altLang="en-US" dirty="0"/>
              <a:t>Auxin-Cytokinin Synergy</a:t>
            </a:r>
          </a:p>
        </p:txBody>
      </p:sp>
      <p:sp>
        <p:nvSpPr>
          <p:cNvPr id="49219" name="Rectangle 67">
            <a:extLst>
              <a:ext uri="{FF2B5EF4-FFF2-40B4-BE49-F238E27FC236}">
                <a16:creationId xmlns:a16="http://schemas.microsoft.com/office/drawing/2014/main" id="{6E30CCE6-3B14-BE1F-69B9-3686196174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1500" y="2057400"/>
            <a:ext cx="8001000" cy="4648200"/>
          </a:xfrm>
          <a:ln/>
        </p:spPr>
        <p:txBody>
          <a:bodyPr rIns="132080"/>
          <a:lstStyle/>
          <a:p>
            <a:pPr marL="493713"/>
            <a:r>
              <a:rPr lang="en-US" altLang="en-US" dirty="0"/>
              <a:t>Cytokinin can interfere with auxin uptake and control root growth.</a:t>
            </a:r>
          </a:p>
          <a:p>
            <a:pPr marL="493713"/>
            <a:r>
              <a:rPr lang="en-US" altLang="en-US" dirty="0"/>
              <a:t>Auxin production interferes with the effects of cytokinin.</a:t>
            </a:r>
          </a:p>
          <a:p>
            <a:pPr marL="493713"/>
            <a:r>
              <a:rPr lang="en-US" altLang="en-US" dirty="0"/>
              <a:t>These two phytohormones are antagonists of each other.</a:t>
            </a:r>
          </a:p>
        </p:txBody>
      </p:sp>
    </p:spTree>
    <p:extLst>
      <p:ext uri="{BB962C8B-B14F-4D97-AF65-F5344CB8AC3E}">
        <p14:creationId xmlns:p14="http://schemas.microsoft.com/office/powerpoint/2010/main" val="4235698729"/>
      </p:ext>
    </p:extLst>
  </p:cSld>
  <p:clrMapOvr>
    <a:masterClrMapping/>
  </p:clrMapOvr>
  <p:transition spd="med">
    <p:push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00B13-941E-739B-2848-3277A9A72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16" name="Group 64">
            <a:extLst>
              <a:ext uri="{FF2B5EF4-FFF2-40B4-BE49-F238E27FC236}">
                <a16:creationId xmlns:a16="http://schemas.microsoft.com/office/drawing/2014/main" id="{E0491422-FB38-0D24-595F-BB3CF0DA8FA4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2286000"/>
            <a:ext cx="8610600" cy="3581400"/>
            <a:chOff x="0" y="0"/>
            <a:chExt cx="5760" cy="2256"/>
          </a:xfrm>
        </p:grpSpPr>
        <p:sp>
          <p:nvSpPr>
            <p:cNvPr id="49153" name="Rectangle 1">
              <a:extLst>
                <a:ext uri="{FF2B5EF4-FFF2-40B4-BE49-F238E27FC236}">
                  <a16:creationId xmlns:a16="http://schemas.microsoft.com/office/drawing/2014/main" id="{D58D828C-8E19-67F3-4FEA-D1A1C1BF2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4" name="Rectangle 2">
              <a:extLst>
                <a:ext uri="{FF2B5EF4-FFF2-40B4-BE49-F238E27FC236}">
                  <a16:creationId xmlns:a16="http://schemas.microsoft.com/office/drawing/2014/main" id="{D1DF4A37-C481-7963-6E4C-04DE141C4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5" name="Rectangle 3">
              <a:extLst>
                <a:ext uri="{FF2B5EF4-FFF2-40B4-BE49-F238E27FC236}">
                  <a16:creationId xmlns:a16="http://schemas.microsoft.com/office/drawing/2014/main" id="{434F4A37-D9A9-9F62-F189-E4DFB29FF8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6" name="Rectangle 4">
              <a:extLst>
                <a:ext uri="{FF2B5EF4-FFF2-40B4-BE49-F238E27FC236}">
                  <a16:creationId xmlns:a16="http://schemas.microsoft.com/office/drawing/2014/main" id="{0D55A3B0-0E66-501D-7F99-ABF4752DE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7" name="Rectangle 5">
              <a:extLst>
                <a:ext uri="{FF2B5EF4-FFF2-40B4-BE49-F238E27FC236}">
                  <a16:creationId xmlns:a16="http://schemas.microsoft.com/office/drawing/2014/main" id="{CEB35C22-27F0-90EC-81C1-34CC5EBF0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8" name="Rectangle 6">
              <a:extLst>
                <a:ext uri="{FF2B5EF4-FFF2-40B4-BE49-F238E27FC236}">
                  <a16:creationId xmlns:a16="http://schemas.microsoft.com/office/drawing/2014/main" id="{773FA641-96E2-A2C4-DB10-8B5E14491E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9" name="Rectangle 7">
              <a:extLst>
                <a:ext uri="{FF2B5EF4-FFF2-40B4-BE49-F238E27FC236}">
                  <a16:creationId xmlns:a16="http://schemas.microsoft.com/office/drawing/2014/main" id="{2A85AB24-B498-DBDA-80FD-8DFE9D6EE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0" name="Rectangle 8">
              <a:extLst>
                <a:ext uri="{FF2B5EF4-FFF2-40B4-BE49-F238E27FC236}">
                  <a16:creationId xmlns:a16="http://schemas.microsoft.com/office/drawing/2014/main" id="{2FB1EE90-67FF-4F5C-5FDD-5DFD76FCE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1" name="Rectangle 9">
              <a:extLst>
                <a:ext uri="{FF2B5EF4-FFF2-40B4-BE49-F238E27FC236}">
                  <a16:creationId xmlns:a16="http://schemas.microsoft.com/office/drawing/2014/main" id="{3E853DB3-7D1B-FF43-53E2-4401092833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2" name="Rectangle 10">
              <a:extLst>
                <a:ext uri="{FF2B5EF4-FFF2-40B4-BE49-F238E27FC236}">
                  <a16:creationId xmlns:a16="http://schemas.microsoft.com/office/drawing/2014/main" id="{089D1698-8B14-36C3-D30C-B25FD78A3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3" name="Rectangle 11">
              <a:extLst>
                <a:ext uri="{FF2B5EF4-FFF2-40B4-BE49-F238E27FC236}">
                  <a16:creationId xmlns:a16="http://schemas.microsoft.com/office/drawing/2014/main" id="{5D5470E3-3724-8AC8-EB11-B27519028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4" name="Rectangle 12">
              <a:extLst>
                <a:ext uri="{FF2B5EF4-FFF2-40B4-BE49-F238E27FC236}">
                  <a16:creationId xmlns:a16="http://schemas.microsoft.com/office/drawing/2014/main" id="{2CC969D5-B868-1A6C-8CB8-11B7AFA31B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5" name="Rectangle 13">
              <a:extLst>
                <a:ext uri="{FF2B5EF4-FFF2-40B4-BE49-F238E27FC236}">
                  <a16:creationId xmlns:a16="http://schemas.microsoft.com/office/drawing/2014/main" id="{2F6130BF-346F-C9DF-BCD8-5E6C1BCAA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6" name="Rectangle 14">
              <a:extLst>
                <a:ext uri="{FF2B5EF4-FFF2-40B4-BE49-F238E27FC236}">
                  <a16:creationId xmlns:a16="http://schemas.microsoft.com/office/drawing/2014/main" id="{BF7FD70E-7848-1351-4AD3-2338B2F28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7" name="Rectangle 15">
              <a:extLst>
                <a:ext uri="{FF2B5EF4-FFF2-40B4-BE49-F238E27FC236}">
                  <a16:creationId xmlns:a16="http://schemas.microsoft.com/office/drawing/2014/main" id="{478480F3-9950-F003-502A-15DE28577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8" name="Rectangle 16">
              <a:extLst>
                <a:ext uri="{FF2B5EF4-FFF2-40B4-BE49-F238E27FC236}">
                  <a16:creationId xmlns:a16="http://schemas.microsoft.com/office/drawing/2014/main" id="{5B88ADD6-CA5A-767B-D393-160F37FB4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9" name="Rectangle 17">
              <a:extLst>
                <a:ext uri="{FF2B5EF4-FFF2-40B4-BE49-F238E27FC236}">
                  <a16:creationId xmlns:a16="http://schemas.microsoft.com/office/drawing/2014/main" id="{15E4C84E-ACE0-F5DC-353E-F0AF7EB2F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0" name="Rectangle 18">
              <a:extLst>
                <a:ext uri="{FF2B5EF4-FFF2-40B4-BE49-F238E27FC236}">
                  <a16:creationId xmlns:a16="http://schemas.microsoft.com/office/drawing/2014/main" id="{38D3CB0F-0196-ED50-F56A-C9A2539C87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1" name="Rectangle 19">
              <a:extLst>
                <a:ext uri="{FF2B5EF4-FFF2-40B4-BE49-F238E27FC236}">
                  <a16:creationId xmlns:a16="http://schemas.microsoft.com/office/drawing/2014/main" id="{1B7B3DB4-B55F-6AEE-3367-635E05D21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2" name="Rectangle 20">
              <a:extLst>
                <a:ext uri="{FF2B5EF4-FFF2-40B4-BE49-F238E27FC236}">
                  <a16:creationId xmlns:a16="http://schemas.microsoft.com/office/drawing/2014/main" id="{50EA3B4A-E07E-A804-BB5C-429C2B0A8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3" name="Rectangle 21">
              <a:extLst>
                <a:ext uri="{FF2B5EF4-FFF2-40B4-BE49-F238E27FC236}">
                  <a16:creationId xmlns:a16="http://schemas.microsoft.com/office/drawing/2014/main" id="{E1195882-2D90-4945-1791-D5CCC233F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4" name="Rectangle 22">
              <a:extLst>
                <a:ext uri="{FF2B5EF4-FFF2-40B4-BE49-F238E27FC236}">
                  <a16:creationId xmlns:a16="http://schemas.microsoft.com/office/drawing/2014/main" id="{ECB247BE-BD0E-B07C-6989-3FCD8FEDF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5" name="Rectangle 23">
              <a:extLst>
                <a:ext uri="{FF2B5EF4-FFF2-40B4-BE49-F238E27FC236}">
                  <a16:creationId xmlns:a16="http://schemas.microsoft.com/office/drawing/2014/main" id="{AE17ED1D-6BC4-CDF2-FFFA-49FAE5CB4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6" name="Rectangle 24">
              <a:extLst>
                <a:ext uri="{FF2B5EF4-FFF2-40B4-BE49-F238E27FC236}">
                  <a16:creationId xmlns:a16="http://schemas.microsoft.com/office/drawing/2014/main" id="{F444457B-F084-8718-AF0D-7997353FC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7" name="Rectangle 25">
              <a:extLst>
                <a:ext uri="{FF2B5EF4-FFF2-40B4-BE49-F238E27FC236}">
                  <a16:creationId xmlns:a16="http://schemas.microsoft.com/office/drawing/2014/main" id="{4C6E0D74-16E8-BC88-2531-2DAC8D548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8" name="Rectangle 26">
              <a:extLst>
                <a:ext uri="{FF2B5EF4-FFF2-40B4-BE49-F238E27FC236}">
                  <a16:creationId xmlns:a16="http://schemas.microsoft.com/office/drawing/2014/main" id="{942969F9-1C8E-56D7-9769-1CF93C9A91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9" name="Rectangle 27">
              <a:extLst>
                <a:ext uri="{FF2B5EF4-FFF2-40B4-BE49-F238E27FC236}">
                  <a16:creationId xmlns:a16="http://schemas.microsoft.com/office/drawing/2014/main" id="{8451C3E8-A9AA-1B98-3E95-623F28B02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0" name="Rectangle 28">
              <a:extLst>
                <a:ext uri="{FF2B5EF4-FFF2-40B4-BE49-F238E27FC236}">
                  <a16:creationId xmlns:a16="http://schemas.microsoft.com/office/drawing/2014/main" id="{E5B51E8F-8CB0-6F85-64C5-399A25AEB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1" name="Rectangle 29">
              <a:extLst>
                <a:ext uri="{FF2B5EF4-FFF2-40B4-BE49-F238E27FC236}">
                  <a16:creationId xmlns:a16="http://schemas.microsoft.com/office/drawing/2014/main" id="{6EC746C8-0F21-673A-1197-B8287A1F4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2" name="Rectangle 30">
              <a:extLst>
                <a:ext uri="{FF2B5EF4-FFF2-40B4-BE49-F238E27FC236}">
                  <a16:creationId xmlns:a16="http://schemas.microsoft.com/office/drawing/2014/main" id="{EEC080B7-4B08-FD5A-CC57-9B0D36852A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3" name="Rectangle 31">
              <a:extLst>
                <a:ext uri="{FF2B5EF4-FFF2-40B4-BE49-F238E27FC236}">
                  <a16:creationId xmlns:a16="http://schemas.microsoft.com/office/drawing/2014/main" id="{8C15ED95-80F6-027D-4626-3EF07C859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4" name="Rectangle 32">
              <a:extLst>
                <a:ext uri="{FF2B5EF4-FFF2-40B4-BE49-F238E27FC236}">
                  <a16:creationId xmlns:a16="http://schemas.microsoft.com/office/drawing/2014/main" id="{85929A36-6093-B2D3-D996-A3A5C6CBE9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5" name="Rectangle 33">
              <a:extLst>
                <a:ext uri="{FF2B5EF4-FFF2-40B4-BE49-F238E27FC236}">
                  <a16:creationId xmlns:a16="http://schemas.microsoft.com/office/drawing/2014/main" id="{B53D14A1-799D-CFC1-0C1F-F74EEBCF3D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6" name="Rectangle 34">
              <a:extLst>
                <a:ext uri="{FF2B5EF4-FFF2-40B4-BE49-F238E27FC236}">
                  <a16:creationId xmlns:a16="http://schemas.microsoft.com/office/drawing/2014/main" id="{2E2721C8-7F2D-0A03-8DB6-B2C5925E3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7" name="Rectangle 35">
              <a:extLst>
                <a:ext uri="{FF2B5EF4-FFF2-40B4-BE49-F238E27FC236}">
                  <a16:creationId xmlns:a16="http://schemas.microsoft.com/office/drawing/2014/main" id="{BB3ECECC-4C3F-9D21-7919-CB9E383DE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8" name="Rectangle 36">
              <a:extLst>
                <a:ext uri="{FF2B5EF4-FFF2-40B4-BE49-F238E27FC236}">
                  <a16:creationId xmlns:a16="http://schemas.microsoft.com/office/drawing/2014/main" id="{228545CF-CD9D-5CE7-AA7A-99826E6E9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9" name="Rectangle 37">
              <a:extLst>
                <a:ext uri="{FF2B5EF4-FFF2-40B4-BE49-F238E27FC236}">
                  <a16:creationId xmlns:a16="http://schemas.microsoft.com/office/drawing/2014/main" id="{C878F58C-AC29-D2D6-26EB-C8F330126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0" name="Rectangle 38">
              <a:extLst>
                <a:ext uri="{FF2B5EF4-FFF2-40B4-BE49-F238E27FC236}">
                  <a16:creationId xmlns:a16="http://schemas.microsoft.com/office/drawing/2014/main" id="{4071A49F-BC40-03DD-72C9-A0E79729F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1" name="Rectangle 39">
              <a:extLst>
                <a:ext uri="{FF2B5EF4-FFF2-40B4-BE49-F238E27FC236}">
                  <a16:creationId xmlns:a16="http://schemas.microsoft.com/office/drawing/2014/main" id="{6641D92E-25B0-822B-7032-E9C09C2BFC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2" name="Rectangle 40">
              <a:extLst>
                <a:ext uri="{FF2B5EF4-FFF2-40B4-BE49-F238E27FC236}">
                  <a16:creationId xmlns:a16="http://schemas.microsoft.com/office/drawing/2014/main" id="{C0455D2D-A862-6EF3-FDF9-14B507C20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3" name="Rectangle 41">
              <a:extLst>
                <a:ext uri="{FF2B5EF4-FFF2-40B4-BE49-F238E27FC236}">
                  <a16:creationId xmlns:a16="http://schemas.microsoft.com/office/drawing/2014/main" id="{F5EDB3C8-4EED-8104-AA54-6823298241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4" name="Rectangle 42">
              <a:extLst>
                <a:ext uri="{FF2B5EF4-FFF2-40B4-BE49-F238E27FC236}">
                  <a16:creationId xmlns:a16="http://schemas.microsoft.com/office/drawing/2014/main" id="{D78524A2-438C-9713-F0DF-59ADF0AAB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5" name="Rectangle 43">
              <a:extLst>
                <a:ext uri="{FF2B5EF4-FFF2-40B4-BE49-F238E27FC236}">
                  <a16:creationId xmlns:a16="http://schemas.microsoft.com/office/drawing/2014/main" id="{0EBCCEE1-845E-1DFD-A6F3-66232C71D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6" name="Rectangle 44">
              <a:extLst>
                <a:ext uri="{FF2B5EF4-FFF2-40B4-BE49-F238E27FC236}">
                  <a16:creationId xmlns:a16="http://schemas.microsoft.com/office/drawing/2014/main" id="{8DE521BD-DC11-4CB8-3D8F-D008ACF41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7" name="Rectangle 45">
              <a:extLst>
                <a:ext uri="{FF2B5EF4-FFF2-40B4-BE49-F238E27FC236}">
                  <a16:creationId xmlns:a16="http://schemas.microsoft.com/office/drawing/2014/main" id="{D14AF6C3-5697-8926-18B3-BDFC49A27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8" name="Rectangle 46">
              <a:extLst>
                <a:ext uri="{FF2B5EF4-FFF2-40B4-BE49-F238E27FC236}">
                  <a16:creationId xmlns:a16="http://schemas.microsoft.com/office/drawing/2014/main" id="{536C21BA-3C4E-9ABF-3C53-C10E35B90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9" name="Rectangle 47">
              <a:extLst>
                <a:ext uri="{FF2B5EF4-FFF2-40B4-BE49-F238E27FC236}">
                  <a16:creationId xmlns:a16="http://schemas.microsoft.com/office/drawing/2014/main" id="{7C38527F-519C-B87D-33CA-44AC61EAC5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0" name="Rectangle 48">
              <a:extLst>
                <a:ext uri="{FF2B5EF4-FFF2-40B4-BE49-F238E27FC236}">
                  <a16:creationId xmlns:a16="http://schemas.microsoft.com/office/drawing/2014/main" id="{9317772F-2BAA-F3A5-EA08-26FBD752D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1" name="Rectangle 49">
              <a:extLst>
                <a:ext uri="{FF2B5EF4-FFF2-40B4-BE49-F238E27FC236}">
                  <a16:creationId xmlns:a16="http://schemas.microsoft.com/office/drawing/2014/main" id="{74AE4BA2-DA3C-EA41-F892-3FE6BB1D9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2" name="Rectangle 50">
              <a:extLst>
                <a:ext uri="{FF2B5EF4-FFF2-40B4-BE49-F238E27FC236}">
                  <a16:creationId xmlns:a16="http://schemas.microsoft.com/office/drawing/2014/main" id="{6C4BB1CB-2839-0F42-1114-5F0B030AD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3" name="Rectangle 51">
              <a:extLst>
                <a:ext uri="{FF2B5EF4-FFF2-40B4-BE49-F238E27FC236}">
                  <a16:creationId xmlns:a16="http://schemas.microsoft.com/office/drawing/2014/main" id="{54F3161C-A9CF-E4B2-EA5A-5A51EC94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4" name="Rectangle 52">
              <a:extLst>
                <a:ext uri="{FF2B5EF4-FFF2-40B4-BE49-F238E27FC236}">
                  <a16:creationId xmlns:a16="http://schemas.microsoft.com/office/drawing/2014/main" id="{FE93FD0A-7305-D3FD-19FA-B6268E3A0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5" name="Rectangle 53">
              <a:extLst>
                <a:ext uri="{FF2B5EF4-FFF2-40B4-BE49-F238E27FC236}">
                  <a16:creationId xmlns:a16="http://schemas.microsoft.com/office/drawing/2014/main" id="{A0411C19-6289-14C5-7EDA-68CFC4842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6" name="Rectangle 54">
              <a:extLst>
                <a:ext uri="{FF2B5EF4-FFF2-40B4-BE49-F238E27FC236}">
                  <a16:creationId xmlns:a16="http://schemas.microsoft.com/office/drawing/2014/main" id="{C71EAC78-1847-703E-381E-AEBEBC2FA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7" name="Rectangle 55">
              <a:extLst>
                <a:ext uri="{FF2B5EF4-FFF2-40B4-BE49-F238E27FC236}">
                  <a16:creationId xmlns:a16="http://schemas.microsoft.com/office/drawing/2014/main" id="{BE0C6137-BE07-460D-FE82-1AB4F1DA4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8" name="Rectangle 56">
              <a:extLst>
                <a:ext uri="{FF2B5EF4-FFF2-40B4-BE49-F238E27FC236}">
                  <a16:creationId xmlns:a16="http://schemas.microsoft.com/office/drawing/2014/main" id="{B30096AB-A3CD-114D-50A1-FDD30A64E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9" name="Rectangle 57">
              <a:extLst>
                <a:ext uri="{FF2B5EF4-FFF2-40B4-BE49-F238E27FC236}">
                  <a16:creationId xmlns:a16="http://schemas.microsoft.com/office/drawing/2014/main" id="{590B841D-7234-4C6B-C58C-3C8CE97CE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0" name="Rectangle 58">
              <a:extLst>
                <a:ext uri="{FF2B5EF4-FFF2-40B4-BE49-F238E27FC236}">
                  <a16:creationId xmlns:a16="http://schemas.microsoft.com/office/drawing/2014/main" id="{EC23D0C3-F881-A82A-B47B-F01F430C7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1" name="Rectangle 59">
              <a:extLst>
                <a:ext uri="{FF2B5EF4-FFF2-40B4-BE49-F238E27FC236}">
                  <a16:creationId xmlns:a16="http://schemas.microsoft.com/office/drawing/2014/main" id="{8D24FEBC-0E2F-BC76-6F0B-A24B1AED4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2" name="Rectangle 60">
              <a:extLst>
                <a:ext uri="{FF2B5EF4-FFF2-40B4-BE49-F238E27FC236}">
                  <a16:creationId xmlns:a16="http://schemas.microsoft.com/office/drawing/2014/main" id="{CAB6DA18-9AD0-904D-C2F0-7C868C5A5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3" name="Rectangle 61">
              <a:extLst>
                <a:ext uri="{FF2B5EF4-FFF2-40B4-BE49-F238E27FC236}">
                  <a16:creationId xmlns:a16="http://schemas.microsoft.com/office/drawing/2014/main" id="{7F3AA6CD-4B86-48E1-673E-5B2055406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4" name="Rectangle 62">
              <a:extLst>
                <a:ext uri="{FF2B5EF4-FFF2-40B4-BE49-F238E27FC236}">
                  <a16:creationId xmlns:a16="http://schemas.microsoft.com/office/drawing/2014/main" id="{C2C1EE74-ABAB-4296-98BD-0AC723702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5" name="Rectangle 63">
              <a:extLst>
                <a:ext uri="{FF2B5EF4-FFF2-40B4-BE49-F238E27FC236}">
                  <a16:creationId xmlns:a16="http://schemas.microsoft.com/office/drawing/2014/main" id="{63267585-C5D5-8BAA-8439-2B1C5DFB4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9217" name="Picture 65">
            <a:extLst>
              <a:ext uri="{FF2B5EF4-FFF2-40B4-BE49-F238E27FC236}">
                <a16:creationId xmlns:a16="http://schemas.microsoft.com/office/drawing/2014/main" id="{E6ABC3BB-E3AC-6DD5-7786-DB62AA3E6D4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218" name="Rectangle 66">
            <a:extLst>
              <a:ext uri="{FF2B5EF4-FFF2-40B4-BE49-F238E27FC236}">
                <a16:creationId xmlns:a16="http://schemas.microsoft.com/office/drawing/2014/main" id="{F7588656-F701-72E5-7165-C0579D9EE6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pPr algn="r"/>
            <a:r>
              <a:rPr lang="en-US" altLang="en-US" dirty="0"/>
              <a:t>Auxin-Cytokinin Synergy</a:t>
            </a:r>
          </a:p>
        </p:txBody>
      </p:sp>
      <p:sp>
        <p:nvSpPr>
          <p:cNvPr id="49219" name="Rectangle 67">
            <a:extLst>
              <a:ext uri="{FF2B5EF4-FFF2-40B4-BE49-F238E27FC236}">
                <a16:creationId xmlns:a16="http://schemas.microsoft.com/office/drawing/2014/main" id="{8B9D217B-27C5-FAA5-DC78-369E150610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1500" y="2057400"/>
            <a:ext cx="8001000" cy="4648200"/>
          </a:xfrm>
          <a:ln/>
        </p:spPr>
        <p:txBody>
          <a:bodyPr rIns="132080"/>
          <a:lstStyle/>
          <a:p>
            <a:pPr marL="493713"/>
            <a:r>
              <a:rPr lang="en-US" altLang="en-US" dirty="0"/>
              <a:t>A high auxin-to-cytokinin ratio promotes apical dominance.</a:t>
            </a:r>
          </a:p>
          <a:p>
            <a:pPr marL="493713"/>
            <a:r>
              <a:rPr lang="en-US" altLang="en-US" dirty="0"/>
              <a:t>A high cytokinin-to-auxin ratio prevents elongation and growth of roots.</a:t>
            </a:r>
          </a:p>
          <a:p>
            <a:pPr marL="493713"/>
            <a:r>
              <a:rPr lang="en-US" altLang="en-US" dirty="0"/>
              <a:t>The levels of these hormones are coordinated to control the growth of roots and shoots.</a:t>
            </a:r>
          </a:p>
        </p:txBody>
      </p:sp>
    </p:spTree>
    <p:extLst>
      <p:ext uri="{BB962C8B-B14F-4D97-AF65-F5344CB8AC3E}">
        <p14:creationId xmlns:p14="http://schemas.microsoft.com/office/powerpoint/2010/main" val="686364917"/>
      </p:ext>
    </p:extLst>
  </p:cSld>
  <p:clrMapOvr>
    <a:masterClrMapping/>
  </p:clrMapOvr>
  <p:transition spd="med">
    <p:push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50DBC-C7FD-84F5-D1FB-6956BBB26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16" name="Group 64">
            <a:extLst>
              <a:ext uri="{FF2B5EF4-FFF2-40B4-BE49-F238E27FC236}">
                <a16:creationId xmlns:a16="http://schemas.microsoft.com/office/drawing/2014/main" id="{FA6F3CA8-3AA9-8691-BCAB-302BD37CB689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2286000"/>
            <a:ext cx="8610600" cy="3581400"/>
            <a:chOff x="0" y="0"/>
            <a:chExt cx="5760" cy="2256"/>
          </a:xfrm>
        </p:grpSpPr>
        <p:sp>
          <p:nvSpPr>
            <p:cNvPr id="49153" name="Rectangle 1">
              <a:extLst>
                <a:ext uri="{FF2B5EF4-FFF2-40B4-BE49-F238E27FC236}">
                  <a16:creationId xmlns:a16="http://schemas.microsoft.com/office/drawing/2014/main" id="{39EB2228-2AA3-6E51-394E-DE17B331C51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4" name="Rectangle 2">
              <a:extLst>
                <a:ext uri="{FF2B5EF4-FFF2-40B4-BE49-F238E27FC236}">
                  <a16:creationId xmlns:a16="http://schemas.microsoft.com/office/drawing/2014/main" id="{4B3E6CBB-E1C2-6E84-1AB9-994C6935E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5" name="Rectangle 3">
              <a:extLst>
                <a:ext uri="{FF2B5EF4-FFF2-40B4-BE49-F238E27FC236}">
                  <a16:creationId xmlns:a16="http://schemas.microsoft.com/office/drawing/2014/main" id="{A5B29D72-97F4-BC31-C2CC-2AF037A64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6" name="Rectangle 4">
              <a:extLst>
                <a:ext uri="{FF2B5EF4-FFF2-40B4-BE49-F238E27FC236}">
                  <a16:creationId xmlns:a16="http://schemas.microsoft.com/office/drawing/2014/main" id="{E7BE5C40-4610-ED40-0B46-4A8D1927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7" name="Rectangle 5">
              <a:extLst>
                <a:ext uri="{FF2B5EF4-FFF2-40B4-BE49-F238E27FC236}">
                  <a16:creationId xmlns:a16="http://schemas.microsoft.com/office/drawing/2014/main" id="{AAAE0681-F2E9-4373-916C-F62EB8071B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8" name="Rectangle 6">
              <a:extLst>
                <a:ext uri="{FF2B5EF4-FFF2-40B4-BE49-F238E27FC236}">
                  <a16:creationId xmlns:a16="http://schemas.microsoft.com/office/drawing/2014/main" id="{5A252E70-CDE8-F038-A17F-08E4C53CA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9" name="Rectangle 7">
              <a:extLst>
                <a:ext uri="{FF2B5EF4-FFF2-40B4-BE49-F238E27FC236}">
                  <a16:creationId xmlns:a16="http://schemas.microsoft.com/office/drawing/2014/main" id="{9D364BD0-AE77-211B-179C-7C93C08D2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0" name="Rectangle 8">
              <a:extLst>
                <a:ext uri="{FF2B5EF4-FFF2-40B4-BE49-F238E27FC236}">
                  <a16:creationId xmlns:a16="http://schemas.microsoft.com/office/drawing/2014/main" id="{3D092BCB-8DD3-5411-2115-E49683443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1" name="Rectangle 9">
              <a:extLst>
                <a:ext uri="{FF2B5EF4-FFF2-40B4-BE49-F238E27FC236}">
                  <a16:creationId xmlns:a16="http://schemas.microsoft.com/office/drawing/2014/main" id="{ABB89529-3460-81AD-865F-2B24139A9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2" name="Rectangle 10">
              <a:extLst>
                <a:ext uri="{FF2B5EF4-FFF2-40B4-BE49-F238E27FC236}">
                  <a16:creationId xmlns:a16="http://schemas.microsoft.com/office/drawing/2014/main" id="{BD4848BE-B512-2855-B61A-90332ADB4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3" name="Rectangle 11">
              <a:extLst>
                <a:ext uri="{FF2B5EF4-FFF2-40B4-BE49-F238E27FC236}">
                  <a16:creationId xmlns:a16="http://schemas.microsoft.com/office/drawing/2014/main" id="{A3827141-6A3F-18B4-C6CA-D2166DCB1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4" name="Rectangle 12">
              <a:extLst>
                <a:ext uri="{FF2B5EF4-FFF2-40B4-BE49-F238E27FC236}">
                  <a16:creationId xmlns:a16="http://schemas.microsoft.com/office/drawing/2014/main" id="{6F62D7C0-5B10-305B-74C5-E4A9F1FB0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5" name="Rectangle 13">
              <a:extLst>
                <a:ext uri="{FF2B5EF4-FFF2-40B4-BE49-F238E27FC236}">
                  <a16:creationId xmlns:a16="http://schemas.microsoft.com/office/drawing/2014/main" id="{265692D1-24CF-8A06-B71E-1B5A56183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6" name="Rectangle 14">
              <a:extLst>
                <a:ext uri="{FF2B5EF4-FFF2-40B4-BE49-F238E27FC236}">
                  <a16:creationId xmlns:a16="http://schemas.microsoft.com/office/drawing/2014/main" id="{0E2B60B8-5204-3F05-9A8F-26A1DBC31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7" name="Rectangle 15">
              <a:extLst>
                <a:ext uri="{FF2B5EF4-FFF2-40B4-BE49-F238E27FC236}">
                  <a16:creationId xmlns:a16="http://schemas.microsoft.com/office/drawing/2014/main" id="{55433D54-F4E1-2CAE-ECE1-5B90129BC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8" name="Rectangle 16">
              <a:extLst>
                <a:ext uri="{FF2B5EF4-FFF2-40B4-BE49-F238E27FC236}">
                  <a16:creationId xmlns:a16="http://schemas.microsoft.com/office/drawing/2014/main" id="{DE6C9E07-D9DB-5439-15E6-E81CD4B58B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9" name="Rectangle 17">
              <a:extLst>
                <a:ext uri="{FF2B5EF4-FFF2-40B4-BE49-F238E27FC236}">
                  <a16:creationId xmlns:a16="http://schemas.microsoft.com/office/drawing/2014/main" id="{9ABB821E-1965-F51F-4A7B-4C205BFB5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0" name="Rectangle 18">
              <a:extLst>
                <a:ext uri="{FF2B5EF4-FFF2-40B4-BE49-F238E27FC236}">
                  <a16:creationId xmlns:a16="http://schemas.microsoft.com/office/drawing/2014/main" id="{52C17379-F3D2-80B2-D5F6-0795E719F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1" name="Rectangle 19">
              <a:extLst>
                <a:ext uri="{FF2B5EF4-FFF2-40B4-BE49-F238E27FC236}">
                  <a16:creationId xmlns:a16="http://schemas.microsoft.com/office/drawing/2014/main" id="{6BFECACB-FB19-1619-2151-5D18752665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2" name="Rectangle 20">
              <a:extLst>
                <a:ext uri="{FF2B5EF4-FFF2-40B4-BE49-F238E27FC236}">
                  <a16:creationId xmlns:a16="http://schemas.microsoft.com/office/drawing/2014/main" id="{98836B5D-F951-4338-CE0F-428BF0907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3" name="Rectangle 21">
              <a:extLst>
                <a:ext uri="{FF2B5EF4-FFF2-40B4-BE49-F238E27FC236}">
                  <a16:creationId xmlns:a16="http://schemas.microsoft.com/office/drawing/2014/main" id="{E47E7958-B37E-B1F2-CB9A-5B2DF470E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4" name="Rectangle 22">
              <a:extLst>
                <a:ext uri="{FF2B5EF4-FFF2-40B4-BE49-F238E27FC236}">
                  <a16:creationId xmlns:a16="http://schemas.microsoft.com/office/drawing/2014/main" id="{F29660A6-6404-64B5-7C1E-10DBEB6691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5" name="Rectangle 23">
              <a:extLst>
                <a:ext uri="{FF2B5EF4-FFF2-40B4-BE49-F238E27FC236}">
                  <a16:creationId xmlns:a16="http://schemas.microsoft.com/office/drawing/2014/main" id="{EDB31B5B-682F-D2FB-5786-C8A003101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6" name="Rectangle 24">
              <a:extLst>
                <a:ext uri="{FF2B5EF4-FFF2-40B4-BE49-F238E27FC236}">
                  <a16:creationId xmlns:a16="http://schemas.microsoft.com/office/drawing/2014/main" id="{0C1EDF10-900F-4926-2189-3FD63BD88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7" name="Rectangle 25">
              <a:extLst>
                <a:ext uri="{FF2B5EF4-FFF2-40B4-BE49-F238E27FC236}">
                  <a16:creationId xmlns:a16="http://schemas.microsoft.com/office/drawing/2014/main" id="{9AB6CC76-E14F-2B92-1BF8-E496C76255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8" name="Rectangle 26">
              <a:extLst>
                <a:ext uri="{FF2B5EF4-FFF2-40B4-BE49-F238E27FC236}">
                  <a16:creationId xmlns:a16="http://schemas.microsoft.com/office/drawing/2014/main" id="{924068B6-3FF1-0FF5-AC5A-2181C706B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9" name="Rectangle 27">
              <a:extLst>
                <a:ext uri="{FF2B5EF4-FFF2-40B4-BE49-F238E27FC236}">
                  <a16:creationId xmlns:a16="http://schemas.microsoft.com/office/drawing/2014/main" id="{727DC489-C18E-D27C-51C2-40FED3287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0" name="Rectangle 28">
              <a:extLst>
                <a:ext uri="{FF2B5EF4-FFF2-40B4-BE49-F238E27FC236}">
                  <a16:creationId xmlns:a16="http://schemas.microsoft.com/office/drawing/2014/main" id="{00D8EBC5-197D-9D4F-920B-CA14569FA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1" name="Rectangle 29">
              <a:extLst>
                <a:ext uri="{FF2B5EF4-FFF2-40B4-BE49-F238E27FC236}">
                  <a16:creationId xmlns:a16="http://schemas.microsoft.com/office/drawing/2014/main" id="{E52CA786-4932-7ABF-8386-E4EE68E6F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2" name="Rectangle 30">
              <a:extLst>
                <a:ext uri="{FF2B5EF4-FFF2-40B4-BE49-F238E27FC236}">
                  <a16:creationId xmlns:a16="http://schemas.microsoft.com/office/drawing/2014/main" id="{75095A80-EBC0-AB86-D983-2B171ABEAF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3" name="Rectangle 31">
              <a:extLst>
                <a:ext uri="{FF2B5EF4-FFF2-40B4-BE49-F238E27FC236}">
                  <a16:creationId xmlns:a16="http://schemas.microsoft.com/office/drawing/2014/main" id="{C6FA24DC-EE92-D01B-F861-7F318536A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4" name="Rectangle 32">
              <a:extLst>
                <a:ext uri="{FF2B5EF4-FFF2-40B4-BE49-F238E27FC236}">
                  <a16:creationId xmlns:a16="http://schemas.microsoft.com/office/drawing/2014/main" id="{EF5200FA-9F0B-86FE-EB53-A134507EAB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5" name="Rectangle 33">
              <a:extLst>
                <a:ext uri="{FF2B5EF4-FFF2-40B4-BE49-F238E27FC236}">
                  <a16:creationId xmlns:a16="http://schemas.microsoft.com/office/drawing/2014/main" id="{63FACFE6-D847-1C02-AD06-5F2083788F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6" name="Rectangle 34">
              <a:extLst>
                <a:ext uri="{FF2B5EF4-FFF2-40B4-BE49-F238E27FC236}">
                  <a16:creationId xmlns:a16="http://schemas.microsoft.com/office/drawing/2014/main" id="{BDA99C61-6C59-73ED-5D5C-FF96175287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7" name="Rectangle 35">
              <a:extLst>
                <a:ext uri="{FF2B5EF4-FFF2-40B4-BE49-F238E27FC236}">
                  <a16:creationId xmlns:a16="http://schemas.microsoft.com/office/drawing/2014/main" id="{7B2FF128-6433-1A2A-B5D3-9FFD31943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8" name="Rectangle 36">
              <a:extLst>
                <a:ext uri="{FF2B5EF4-FFF2-40B4-BE49-F238E27FC236}">
                  <a16:creationId xmlns:a16="http://schemas.microsoft.com/office/drawing/2014/main" id="{6A902211-1B1C-BFC5-732F-141C6F99D9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9" name="Rectangle 37">
              <a:extLst>
                <a:ext uri="{FF2B5EF4-FFF2-40B4-BE49-F238E27FC236}">
                  <a16:creationId xmlns:a16="http://schemas.microsoft.com/office/drawing/2014/main" id="{5EC05187-0A3D-C992-C84C-40F6D37B3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0" name="Rectangle 38">
              <a:extLst>
                <a:ext uri="{FF2B5EF4-FFF2-40B4-BE49-F238E27FC236}">
                  <a16:creationId xmlns:a16="http://schemas.microsoft.com/office/drawing/2014/main" id="{F141ADD0-CE9E-0754-C49C-0B181D1FC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1" name="Rectangle 39">
              <a:extLst>
                <a:ext uri="{FF2B5EF4-FFF2-40B4-BE49-F238E27FC236}">
                  <a16:creationId xmlns:a16="http://schemas.microsoft.com/office/drawing/2014/main" id="{92950616-3878-3318-E7F5-5AB4683E0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2" name="Rectangle 40">
              <a:extLst>
                <a:ext uri="{FF2B5EF4-FFF2-40B4-BE49-F238E27FC236}">
                  <a16:creationId xmlns:a16="http://schemas.microsoft.com/office/drawing/2014/main" id="{294236AA-8923-8759-C3BC-9305A7E26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3" name="Rectangle 41">
              <a:extLst>
                <a:ext uri="{FF2B5EF4-FFF2-40B4-BE49-F238E27FC236}">
                  <a16:creationId xmlns:a16="http://schemas.microsoft.com/office/drawing/2014/main" id="{A9785634-E008-FA03-F6AB-75B4738172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4" name="Rectangle 42">
              <a:extLst>
                <a:ext uri="{FF2B5EF4-FFF2-40B4-BE49-F238E27FC236}">
                  <a16:creationId xmlns:a16="http://schemas.microsoft.com/office/drawing/2014/main" id="{6E5FC488-D035-6444-A519-C5AEE16B4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5" name="Rectangle 43">
              <a:extLst>
                <a:ext uri="{FF2B5EF4-FFF2-40B4-BE49-F238E27FC236}">
                  <a16:creationId xmlns:a16="http://schemas.microsoft.com/office/drawing/2014/main" id="{0DD8AFD7-A57A-06EC-9A3C-05440CD2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6" name="Rectangle 44">
              <a:extLst>
                <a:ext uri="{FF2B5EF4-FFF2-40B4-BE49-F238E27FC236}">
                  <a16:creationId xmlns:a16="http://schemas.microsoft.com/office/drawing/2014/main" id="{3255A734-1C74-B5C8-F8F6-C8B157707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7" name="Rectangle 45">
              <a:extLst>
                <a:ext uri="{FF2B5EF4-FFF2-40B4-BE49-F238E27FC236}">
                  <a16:creationId xmlns:a16="http://schemas.microsoft.com/office/drawing/2014/main" id="{AD2DC273-0380-63A9-3EA5-0C7E171F0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8" name="Rectangle 46">
              <a:extLst>
                <a:ext uri="{FF2B5EF4-FFF2-40B4-BE49-F238E27FC236}">
                  <a16:creationId xmlns:a16="http://schemas.microsoft.com/office/drawing/2014/main" id="{81D9FD5E-86B2-493E-33B1-79CD3B426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9" name="Rectangle 47">
              <a:extLst>
                <a:ext uri="{FF2B5EF4-FFF2-40B4-BE49-F238E27FC236}">
                  <a16:creationId xmlns:a16="http://schemas.microsoft.com/office/drawing/2014/main" id="{32197A4F-6B14-00C2-46D6-7EC3CDE85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0" name="Rectangle 48">
              <a:extLst>
                <a:ext uri="{FF2B5EF4-FFF2-40B4-BE49-F238E27FC236}">
                  <a16:creationId xmlns:a16="http://schemas.microsoft.com/office/drawing/2014/main" id="{C5C14EE3-44EA-777E-35DD-003B7ECC3F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1" name="Rectangle 49">
              <a:extLst>
                <a:ext uri="{FF2B5EF4-FFF2-40B4-BE49-F238E27FC236}">
                  <a16:creationId xmlns:a16="http://schemas.microsoft.com/office/drawing/2014/main" id="{106A116C-DD15-2F91-241C-0718B793DE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2" name="Rectangle 50">
              <a:extLst>
                <a:ext uri="{FF2B5EF4-FFF2-40B4-BE49-F238E27FC236}">
                  <a16:creationId xmlns:a16="http://schemas.microsoft.com/office/drawing/2014/main" id="{F3732242-FCB6-F46F-4229-EF8DEAEDB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3" name="Rectangle 51">
              <a:extLst>
                <a:ext uri="{FF2B5EF4-FFF2-40B4-BE49-F238E27FC236}">
                  <a16:creationId xmlns:a16="http://schemas.microsoft.com/office/drawing/2014/main" id="{AB9CB2C4-2692-1778-2489-046BA5B1D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4" name="Rectangle 52">
              <a:extLst>
                <a:ext uri="{FF2B5EF4-FFF2-40B4-BE49-F238E27FC236}">
                  <a16:creationId xmlns:a16="http://schemas.microsoft.com/office/drawing/2014/main" id="{7C05C0DF-2739-8D69-4215-BA16018E1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5" name="Rectangle 53">
              <a:extLst>
                <a:ext uri="{FF2B5EF4-FFF2-40B4-BE49-F238E27FC236}">
                  <a16:creationId xmlns:a16="http://schemas.microsoft.com/office/drawing/2014/main" id="{FB56BEA0-896A-8DFC-59B1-2576B3E05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6" name="Rectangle 54">
              <a:extLst>
                <a:ext uri="{FF2B5EF4-FFF2-40B4-BE49-F238E27FC236}">
                  <a16:creationId xmlns:a16="http://schemas.microsoft.com/office/drawing/2014/main" id="{F64C9D03-7AA1-5D87-2A95-653173B5E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7" name="Rectangle 55">
              <a:extLst>
                <a:ext uri="{FF2B5EF4-FFF2-40B4-BE49-F238E27FC236}">
                  <a16:creationId xmlns:a16="http://schemas.microsoft.com/office/drawing/2014/main" id="{1A9A379F-A449-62E6-9B38-0EC337750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8" name="Rectangle 56">
              <a:extLst>
                <a:ext uri="{FF2B5EF4-FFF2-40B4-BE49-F238E27FC236}">
                  <a16:creationId xmlns:a16="http://schemas.microsoft.com/office/drawing/2014/main" id="{E3E41A7A-08DE-6D1D-40E8-9D0D35F59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9" name="Rectangle 57">
              <a:extLst>
                <a:ext uri="{FF2B5EF4-FFF2-40B4-BE49-F238E27FC236}">
                  <a16:creationId xmlns:a16="http://schemas.microsoft.com/office/drawing/2014/main" id="{DA455FAA-CFBE-B4D8-34A3-669D47111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0" name="Rectangle 58">
              <a:extLst>
                <a:ext uri="{FF2B5EF4-FFF2-40B4-BE49-F238E27FC236}">
                  <a16:creationId xmlns:a16="http://schemas.microsoft.com/office/drawing/2014/main" id="{8898B5B3-F97D-123A-98BB-C23588996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1" name="Rectangle 59">
              <a:extLst>
                <a:ext uri="{FF2B5EF4-FFF2-40B4-BE49-F238E27FC236}">
                  <a16:creationId xmlns:a16="http://schemas.microsoft.com/office/drawing/2014/main" id="{B944EC4D-A7D0-9FCB-8DDC-7D108B4A7F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2" name="Rectangle 60">
              <a:extLst>
                <a:ext uri="{FF2B5EF4-FFF2-40B4-BE49-F238E27FC236}">
                  <a16:creationId xmlns:a16="http://schemas.microsoft.com/office/drawing/2014/main" id="{CB6E51EF-FA7D-2217-1BB4-9F0B2E982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3" name="Rectangle 61">
              <a:extLst>
                <a:ext uri="{FF2B5EF4-FFF2-40B4-BE49-F238E27FC236}">
                  <a16:creationId xmlns:a16="http://schemas.microsoft.com/office/drawing/2014/main" id="{FEFC77B3-DA29-4AF3-C4E8-4331D82095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4" name="Rectangle 62">
              <a:extLst>
                <a:ext uri="{FF2B5EF4-FFF2-40B4-BE49-F238E27FC236}">
                  <a16:creationId xmlns:a16="http://schemas.microsoft.com/office/drawing/2014/main" id="{C7CE6A27-7D6D-F6BF-14F7-A700964C8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5" name="Rectangle 63">
              <a:extLst>
                <a:ext uri="{FF2B5EF4-FFF2-40B4-BE49-F238E27FC236}">
                  <a16:creationId xmlns:a16="http://schemas.microsoft.com/office/drawing/2014/main" id="{FA2C490A-4A5C-1A72-01F4-8E57F3FEF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9217" name="Picture 65">
            <a:extLst>
              <a:ext uri="{FF2B5EF4-FFF2-40B4-BE49-F238E27FC236}">
                <a16:creationId xmlns:a16="http://schemas.microsoft.com/office/drawing/2014/main" id="{081120E8-2DD0-AE8B-4B38-FCE4711E05DF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218" name="Rectangle 66">
            <a:extLst>
              <a:ext uri="{FF2B5EF4-FFF2-40B4-BE49-F238E27FC236}">
                <a16:creationId xmlns:a16="http://schemas.microsoft.com/office/drawing/2014/main" id="{47F57755-ED58-4539-51BD-CBED3B7850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pPr algn="r"/>
            <a:r>
              <a:rPr lang="en-US" altLang="en-US" dirty="0"/>
              <a:t>Fruit Ripening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F83EC4-6C12-2F72-B643-23F39F150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62" y="5545235"/>
            <a:ext cx="7772400" cy="1198465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schemeClr val="tx1">
                <a:lumMod val="65000"/>
                <a:alpha val="40000"/>
              </a:schemeClr>
            </a:outerShdw>
          </a:effectLst>
        </p:spPr>
      </p:pic>
      <p:sp>
        <p:nvSpPr>
          <p:cNvPr id="8" name="Rectangle 67">
            <a:extLst>
              <a:ext uri="{FF2B5EF4-FFF2-40B4-BE49-F238E27FC236}">
                <a16:creationId xmlns:a16="http://schemas.microsoft.com/office/drawing/2014/main" id="{CF91EDD7-DC5C-E9EB-7A3C-7E8323617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156" y="2057400"/>
            <a:ext cx="8731568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132080" bIns="50800" numCol="1" anchor="t" anchorCtr="0" compatLnSpc="1">
            <a:prstTxWarp prst="textNoShape">
              <a:avLst/>
            </a:prstTxWarp>
          </a:bodyPr>
          <a:lstStyle>
            <a:lvl1pPr marL="442913" indent="-352425" algn="l" rtl="0" fontAlgn="base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>
                <a:srgbClr val="960000"/>
              </a:buClr>
              <a:buSzPct val="100000"/>
              <a:buFont typeface="Wingdings" pitchFamily="2" charset="2"/>
              <a:buChar char="ü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 pitchFamily="2" charset="0"/>
              </a:defRPr>
            </a:lvl1pPr>
            <a:lvl2pPr marL="908050" indent="-350838" algn="l" rtl="0" fontAlgn="base">
              <a:spcBef>
                <a:spcPts val="700"/>
              </a:spcBef>
              <a:spcAft>
                <a:spcPct val="0"/>
              </a:spcAft>
              <a:buClr>
                <a:srgbClr val="FF8000"/>
              </a:buClr>
              <a:buSzPct val="100000"/>
              <a:buFont typeface="Wingdings" pitchFamily="2" charset="2"/>
              <a:buChar char="ü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 pitchFamily="2" charset="0"/>
              </a:defRPr>
            </a:lvl2pPr>
            <a:lvl3pPr marL="1360488" indent="-317500" algn="l" rtl="0" fontAlgn="base">
              <a:spcBef>
                <a:spcPts val="600"/>
              </a:spcBef>
              <a:spcAft>
                <a:spcPct val="0"/>
              </a:spcAft>
              <a:buClr>
                <a:srgbClr val="99CC00"/>
              </a:buClr>
              <a:buSzPct val="100000"/>
              <a:buFont typeface="Wingdings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 pitchFamily="2" charset="0"/>
              </a:defRPr>
            </a:lvl3pPr>
            <a:lvl4pPr marL="1833563" indent="-301625" algn="l" rtl="0" fontAlgn="base">
              <a:spcBef>
                <a:spcPts val="500"/>
              </a:spcBef>
              <a:spcAft>
                <a:spcPct val="0"/>
              </a:spcAft>
              <a:buClr>
                <a:srgbClr val="4068AC"/>
              </a:buClr>
              <a:buSzPct val="100000"/>
              <a:buFont typeface="Wingdings" pitchFamily="2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 pitchFamily="2" charset="0"/>
              </a:defRPr>
            </a:lvl4pPr>
            <a:lvl5pPr marL="2336800" indent="-295275" algn="l" rtl="0" fontAlgn="base">
              <a:spcBef>
                <a:spcPts val="5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Wingdings" pitchFamily="2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3713"/>
            <a:r>
              <a:rPr lang="en-US" altLang="en-US"/>
              <a:t>Ethylene is a gas produced by many different fruits and vegetables as they ripen.</a:t>
            </a:r>
          </a:p>
          <a:p>
            <a:pPr marL="493713"/>
            <a:r>
              <a:rPr lang="en-US" altLang="en-US"/>
              <a:t>It promotes further ripening using positive feedback.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8964586"/>
      </p:ext>
    </p:extLst>
  </p:cSld>
  <p:clrMapOvr>
    <a:masterClrMapping/>
  </p:clrMapOvr>
  <p:transition spd="med">
    <p:push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A6BD7-E49B-D166-D169-BF14DA150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16" name="Group 64">
            <a:extLst>
              <a:ext uri="{FF2B5EF4-FFF2-40B4-BE49-F238E27FC236}">
                <a16:creationId xmlns:a16="http://schemas.microsoft.com/office/drawing/2014/main" id="{6CC71856-E10B-2236-552F-AFB8BD0FC100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2286000"/>
            <a:ext cx="8610600" cy="3581400"/>
            <a:chOff x="0" y="0"/>
            <a:chExt cx="5760" cy="2256"/>
          </a:xfrm>
        </p:grpSpPr>
        <p:sp>
          <p:nvSpPr>
            <p:cNvPr id="49153" name="Rectangle 1">
              <a:extLst>
                <a:ext uri="{FF2B5EF4-FFF2-40B4-BE49-F238E27FC236}">
                  <a16:creationId xmlns:a16="http://schemas.microsoft.com/office/drawing/2014/main" id="{B0246EA0-6EAF-2D3C-92F8-BEF5BD1C23B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4" name="Rectangle 2">
              <a:extLst>
                <a:ext uri="{FF2B5EF4-FFF2-40B4-BE49-F238E27FC236}">
                  <a16:creationId xmlns:a16="http://schemas.microsoft.com/office/drawing/2014/main" id="{234389B9-39E0-6906-2EED-F33458546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5" name="Rectangle 3">
              <a:extLst>
                <a:ext uri="{FF2B5EF4-FFF2-40B4-BE49-F238E27FC236}">
                  <a16:creationId xmlns:a16="http://schemas.microsoft.com/office/drawing/2014/main" id="{3EB3C3C0-45BC-4C74-A8DA-B3BA15708E4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6" name="Rectangle 4">
              <a:extLst>
                <a:ext uri="{FF2B5EF4-FFF2-40B4-BE49-F238E27FC236}">
                  <a16:creationId xmlns:a16="http://schemas.microsoft.com/office/drawing/2014/main" id="{B7DA1872-430D-ECA2-0BB3-266ACBEAC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7" name="Rectangle 5">
              <a:extLst>
                <a:ext uri="{FF2B5EF4-FFF2-40B4-BE49-F238E27FC236}">
                  <a16:creationId xmlns:a16="http://schemas.microsoft.com/office/drawing/2014/main" id="{1189EB9B-D50B-5442-7288-75EC0A277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8" name="Rectangle 6">
              <a:extLst>
                <a:ext uri="{FF2B5EF4-FFF2-40B4-BE49-F238E27FC236}">
                  <a16:creationId xmlns:a16="http://schemas.microsoft.com/office/drawing/2014/main" id="{DD92ABF5-8BA9-382E-55CC-8E593D358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9" name="Rectangle 7">
              <a:extLst>
                <a:ext uri="{FF2B5EF4-FFF2-40B4-BE49-F238E27FC236}">
                  <a16:creationId xmlns:a16="http://schemas.microsoft.com/office/drawing/2014/main" id="{F992DFED-549B-1D4A-1A95-0011B569DE8D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0" name="Rectangle 8">
              <a:extLst>
                <a:ext uri="{FF2B5EF4-FFF2-40B4-BE49-F238E27FC236}">
                  <a16:creationId xmlns:a16="http://schemas.microsoft.com/office/drawing/2014/main" id="{6E7CF1F7-625E-4E4F-D564-0AB0DF321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1" name="Rectangle 9">
              <a:extLst>
                <a:ext uri="{FF2B5EF4-FFF2-40B4-BE49-F238E27FC236}">
                  <a16:creationId xmlns:a16="http://schemas.microsoft.com/office/drawing/2014/main" id="{2FC99641-33A9-00E6-C88B-EC6E609187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2" name="Rectangle 10">
              <a:extLst>
                <a:ext uri="{FF2B5EF4-FFF2-40B4-BE49-F238E27FC236}">
                  <a16:creationId xmlns:a16="http://schemas.microsoft.com/office/drawing/2014/main" id="{BF908A2F-6B93-CA92-B1E9-59C682FEE4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3" name="Rectangle 11">
              <a:extLst>
                <a:ext uri="{FF2B5EF4-FFF2-40B4-BE49-F238E27FC236}">
                  <a16:creationId xmlns:a16="http://schemas.microsoft.com/office/drawing/2014/main" id="{C9BE82F4-BF39-93C0-4F1F-6C4640F730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4" name="Rectangle 12">
              <a:extLst>
                <a:ext uri="{FF2B5EF4-FFF2-40B4-BE49-F238E27FC236}">
                  <a16:creationId xmlns:a16="http://schemas.microsoft.com/office/drawing/2014/main" id="{80D46DD7-0A80-A77E-014D-83BE5D67D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5" name="Rectangle 13">
              <a:extLst>
                <a:ext uri="{FF2B5EF4-FFF2-40B4-BE49-F238E27FC236}">
                  <a16:creationId xmlns:a16="http://schemas.microsoft.com/office/drawing/2014/main" id="{A4BCB981-A1E8-B639-7EE9-1F250DF3D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6" name="Rectangle 14">
              <a:extLst>
                <a:ext uri="{FF2B5EF4-FFF2-40B4-BE49-F238E27FC236}">
                  <a16:creationId xmlns:a16="http://schemas.microsoft.com/office/drawing/2014/main" id="{5957107F-D324-F569-ACF6-7957F1A98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7" name="Rectangle 15">
              <a:extLst>
                <a:ext uri="{FF2B5EF4-FFF2-40B4-BE49-F238E27FC236}">
                  <a16:creationId xmlns:a16="http://schemas.microsoft.com/office/drawing/2014/main" id="{4B6BD0DD-B9D7-FDA2-A24F-08C25CE7D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8" name="Rectangle 16">
              <a:extLst>
                <a:ext uri="{FF2B5EF4-FFF2-40B4-BE49-F238E27FC236}">
                  <a16:creationId xmlns:a16="http://schemas.microsoft.com/office/drawing/2014/main" id="{3E029A9D-9493-45FA-9927-C0D7FA1069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9" name="Rectangle 17">
              <a:extLst>
                <a:ext uri="{FF2B5EF4-FFF2-40B4-BE49-F238E27FC236}">
                  <a16:creationId xmlns:a16="http://schemas.microsoft.com/office/drawing/2014/main" id="{6E0E9FC8-FE05-607C-8B14-1FEAAA761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0" name="Rectangle 18">
              <a:extLst>
                <a:ext uri="{FF2B5EF4-FFF2-40B4-BE49-F238E27FC236}">
                  <a16:creationId xmlns:a16="http://schemas.microsoft.com/office/drawing/2014/main" id="{29648F3A-1850-E2F2-FD91-7EE3337DF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1" name="Rectangle 19">
              <a:extLst>
                <a:ext uri="{FF2B5EF4-FFF2-40B4-BE49-F238E27FC236}">
                  <a16:creationId xmlns:a16="http://schemas.microsoft.com/office/drawing/2014/main" id="{03006127-DF9B-56B7-5BB8-C23306E80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2" name="Rectangle 20">
              <a:extLst>
                <a:ext uri="{FF2B5EF4-FFF2-40B4-BE49-F238E27FC236}">
                  <a16:creationId xmlns:a16="http://schemas.microsoft.com/office/drawing/2014/main" id="{BB121C07-E9C3-9035-1A4E-A865E730A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3" name="Rectangle 21">
              <a:extLst>
                <a:ext uri="{FF2B5EF4-FFF2-40B4-BE49-F238E27FC236}">
                  <a16:creationId xmlns:a16="http://schemas.microsoft.com/office/drawing/2014/main" id="{AE2210FF-8D0C-1213-F07C-DFE2A40997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4" name="Rectangle 22">
              <a:extLst>
                <a:ext uri="{FF2B5EF4-FFF2-40B4-BE49-F238E27FC236}">
                  <a16:creationId xmlns:a16="http://schemas.microsoft.com/office/drawing/2014/main" id="{BAC83CF7-8395-3D92-A3BA-131E3AA79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5" name="Rectangle 23">
              <a:extLst>
                <a:ext uri="{FF2B5EF4-FFF2-40B4-BE49-F238E27FC236}">
                  <a16:creationId xmlns:a16="http://schemas.microsoft.com/office/drawing/2014/main" id="{6B8329F8-6EB5-8EC7-1B80-8EBA0A393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6" name="Rectangle 24">
              <a:extLst>
                <a:ext uri="{FF2B5EF4-FFF2-40B4-BE49-F238E27FC236}">
                  <a16:creationId xmlns:a16="http://schemas.microsoft.com/office/drawing/2014/main" id="{1BCDEC4D-6A55-F79A-8FE9-6AE2B90CCE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7" name="Rectangle 25">
              <a:extLst>
                <a:ext uri="{FF2B5EF4-FFF2-40B4-BE49-F238E27FC236}">
                  <a16:creationId xmlns:a16="http://schemas.microsoft.com/office/drawing/2014/main" id="{61E74964-A083-8363-74A8-4CC399D7B7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8" name="Rectangle 26">
              <a:extLst>
                <a:ext uri="{FF2B5EF4-FFF2-40B4-BE49-F238E27FC236}">
                  <a16:creationId xmlns:a16="http://schemas.microsoft.com/office/drawing/2014/main" id="{AFB6F9EB-4C75-7A78-691D-3E4E24AFA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9" name="Rectangle 27">
              <a:extLst>
                <a:ext uri="{FF2B5EF4-FFF2-40B4-BE49-F238E27FC236}">
                  <a16:creationId xmlns:a16="http://schemas.microsoft.com/office/drawing/2014/main" id="{5EFCB878-2607-4701-76B6-655CACFFA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0" name="Rectangle 28">
              <a:extLst>
                <a:ext uri="{FF2B5EF4-FFF2-40B4-BE49-F238E27FC236}">
                  <a16:creationId xmlns:a16="http://schemas.microsoft.com/office/drawing/2014/main" id="{EEE4CDBD-3943-DD39-4AAC-B08330982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1" name="Rectangle 29">
              <a:extLst>
                <a:ext uri="{FF2B5EF4-FFF2-40B4-BE49-F238E27FC236}">
                  <a16:creationId xmlns:a16="http://schemas.microsoft.com/office/drawing/2014/main" id="{7FC9BCC3-545E-149A-663E-7BF18357B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2" name="Rectangle 30">
              <a:extLst>
                <a:ext uri="{FF2B5EF4-FFF2-40B4-BE49-F238E27FC236}">
                  <a16:creationId xmlns:a16="http://schemas.microsoft.com/office/drawing/2014/main" id="{051574B0-62F2-03E6-D43C-C1E5EC24BB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3" name="Rectangle 31">
              <a:extLst>
                <a:ext uri="{FF2B5EF4-FFF2-40B4-BE49-F238E27FC236}">
                  <a16:creationId xmlns:a16="http://schemas.microsoft.com/office/drawing/2014/main" id="{47909EA8-F32E-C858-6A4A-A74187806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4" name="Rectangle 32">
              <a:extLst>
                <a:ext uri="{FF2B5EF4-FFF2-40B4-BE49-F238E27FC236}">
                  <a16:creationId xmlns:a16="http://schemas.microsoft.com/office/drawing/2014/main" id="{7DD123D2-78AC-A69C-AC00-4AD63A4C8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5" name="Rectangle 33">
              <a:extLst>
                <a:ext uri="{FF2B5EF4-FFF2-40B4-BE49-F238E27FC236}">
                  <a16:creationId xmlns:a16="http://schemas.microsoft.com/office/drawing/2014/main" id="{79656B99-CF2C-A788-CD3F-1DD1CAFDAC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6" name="Rectangle 34">
              <a:extLst>
                <a:ext uri="{FF2B5EF4-FFF2-40B4-BE49-F238E27FC236}">
                  <a16:creationId xmlns:a16="http://schemas.microsoft.com/office/drawing/2014/main" id="{3A9C4806-6702-8390-3930-28BB96F2D0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7" name="Rectangle 35">
              <a:extLst>
                <a:ext uri="{FF2B5EF4-FFF2-40B4-BE49-F238E27FC236}">
                  <a16:creationId xmlns:a16="http://schemas.microsoft.com/office/drawing/2014/main" id="{247697C1-F905-E1D6-A7B0-3A78098E1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8" name="Rectangle 36">
              <a:extLst>
                <a:ext uri="{FF2B5EF4-FFF2-40B4-BE49-F238E27FC236}">
                  <a16:creationId xmlns:a16="http://schemas.microsoft.com/office/drawing/2014/main" id="{B22E3134-61DB-4A6E-8384-F837F3B38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9" name="Rectangle 37">
              <a:extLst>
                <a:ext uri="{FF2B5EF4-FFF2-40B4-BE49-F238E27FC236}">
                  <a16:creationId xmlns:a16="http://schemas.microsoft.com/office/drawing/2014/main" id="{11844C23-94E0-F22F-3B00-49283DB75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0" name="Rectangle 38">
              <a:extLst>
                <a:ext uri="{FF2B5EF4-FFF2-40B4-BE49-F238E27FC236}">
                  <a16:creationId xmlns:a16="http://schemas.microsoft.com/office/drawing/2014/main" id="{E580A9DA-E50E-552A-9802-D9550983B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1" name="Rectangle 39">
              <a:extLst>
                <a:ext uri="{FF2B5EF4-FFF2-40B4-BE49-F238E27FC236}">
                  <a16:creationId xmlns:a16="http://schemas.microsoft.com/office/drawing/2014/main" id="{110A4AD4-ABDC-774C-BA13-8EC8371819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2" name="Rectangle 40">
              <a:extLst>
                <a:ext uri="{FF2B5EF4-FFF2-40B4-BE49-F238E27FC236}">
                  <a16:creationId xmlns:a16="http://schemas.microsoft.com/office/drawing/2014/main" id="{C6A61343-BEC3-8D02-3047-CACF13C0E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3" name="Rectangle 41">
              <a:extLst>
                <a:ext uri="{FF2B5EF4-FFF2-40B4-BE49-F238E27FC236}">
                  <a16:creationId xmlns:a16="http://schemas.microsoft.com/office/drawing/2014/main" id="{88D7038F-DCF9-F5D1-2C96-132B4543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4" name="Rectangle 42">
              <a:extLst>
                <a:ext uri="{FF2B5EF4-FFF2-40B4-BE49-F238E27FC236}">
                  <a16:creationId xmlns:a16="http://schemas.microsoft.com/office/drawing/2014/main" id="{2B3405CB-E9EE-DE35-2747-E2E5B6D0B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5" name="Rectangle 43">
              <a:extLst>
                <a:ext uri="{FF2B5EF4-FFF2-40B4-BE49-F238E27FC236}">
                  <a16:creationId xmlns:a16="http://schemas.microsoft.com/office/drawing/2014/main" id="{B1E3797C-9833-8FB4-2EB5-5D10D5AB4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6" name="Rectangle 44">
              <a:extLst>
                <a:ext uri="{FF2B5EF4-FFF2-40B4-BE49-F238E27FC236}">
                  <a16:creationId xmlns:a16="http://schemas.microsoft.com/office/drawing/2014/main" id="{CFC48D46-7030-B72B-A6A7-121A7AAC6F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7" name="Rectangle 45">
              <a:extLst>
                <a:ext uri="{FF2B5EF4-FFF2-40B4-BE49-F238E27FC236}">
                  <a16:creationId xmlns:a16="http://schemas.microsoft.com/office/drawing/2014/main" id="{A406FA4A-08D0-9028-59C9-F7E48997D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8" name="Rectangle 46">
              <a:extLst>
                <a:ext uri="{FF2B5EF4-FFF2-40B4-BE49-F238E27FC236}">
                  <a16:creationId xmlns:a16="http://schemas.microsoft.com/office/drawing/2014/main" id="{CD9AF47E-F5B5-657B-D056-1D68A3C5E7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9" name="Rectangle 47">
              <a:extLst>
                <a:ext uri="{FF2B5EF4-FFF2-40B4-BE49-F238E27FC236}">
                  <a16:creationId xmlns:a16="http://schemas.microsoft.com/office/drawing/2014/main" id="{58E15F02-3C0C-9B95-8796-B03CB219A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0" name="Rectangle 48">
              <a:extLst>
                <a:ext uri="{FF2B5EF4-FFF2-40B4-BE49-F238E27FC236}">
                  <a16:creationId xmlns:a16="http://schemas.microsoft.com/office/drawing/2014/main" id="{224CCD0C-56D0-8329-C814-65EE552D0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1" name="Rectangle 49">
              <a:extLst>
                <a:ext uri="{FF2B5EF4-FFF2-40B4-BE49-F238E27FC236}">
                  <a16:creationId xmlns:a16="http://schemas.microsoft.com/office/drawing/2014/main" id="{59D0690B-0DAA-9EED-8576-6108D6E901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2" name="Rectangle 50">
              <a:extLst>
                <a:ext uri="{FF2B5EF4-FFF2-40B4-BE49-F238E27FC236}">
                  <a16:creationId xmlns:a16="http://schemas.microsoft.com/office/drawing/2014/main" id="{6E1B6FD9-0488-022D-E9C1-C822DD420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3" name="Rectangle 51">
              <a:extLst>
                <a:ext uri="{FF2B5EF4-FFF2-40B4-BE49-F238E27FC236}">
                  <a16:creationId xmlns:a16="http://schemas.microsoft.com/office/drawing/2014/main" id="{7EE5F86B-FC30-B10F-948E-35B39EA8E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4" name="Rectangle 52">
              <a:extLst>
                <a:ext uri="{FF2B5EF4-FFF2-40B4-BE49-F238E27FC236}">
                  <a16:creationId xmlns:a16="http://schemas.microsoft.com/office/drawing/2014/main" id="{F29BE002-85E9-5761-4502-12ACA718AB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5" name="Rectangle 53">
              <a:extLst>
                <a:ext uri="{FF2B5EF4-FFF2-40B4-BE49-F238E27FC236}">
                  <a16:creationId xmlns:a16="http://schemas.microsoft.com/office/drawing/2014/main" id="{ABBD9B00-706D-08B7-26D8-047A43EF7F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6" name="Rectangle 54">
              <a:extLst>
                <a:ext uri="{FF2B5EF4-FFF2-40B4-BE49-F238E27FC236}">
                  <a16:creationId xmlns:a16="http://schemas.microsoft.com/office/drawing/2014/main" id="{651FF38A-5AE9-B317-0C77-B318E4C63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7" name="Rectangle 55">
              <a:extLst>
                <a:ext uri="{FF2B5EF4-FFF2-40B4-BE49-F238E27FC236}">
                  <a16:creationId xmlns:a16="http://schemas.microsoft.com/office/drawing/2014/main" id="{0DD049C6-0071-CDA1-2C22-0384CD6156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8" name="Rectangle 56">
              <a:extLst>
                <a:ext uri="{FF2B5EF4-FFF2-40B4-BE49-F238E27FC236}">
                  <a16:creationId xmlns:a16="http://schemas.microsoft.com/office/drawing/2014/main" id="{32F86EB5-4905-58D2-3DCA-CDD19DF55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9" name="Rectangle 57">
              <a:extLst>
                <a:ext uri="{FF2B5EF4-FFF2-40B4-BE49-F238E27FC236}">
                  <a16:creationId xmlns:a16="http://schemas.microsoft.com/office/drawing/2014/main" id="{9B50E23B-2D1C-0A74-0AE3-6D83F6D5B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0" name="Rectangle 58">
              <a:extLst>
                <a:ext uri="{FF2B5EF4-FFF2-40B4-BE49-F238E27FC236}">
                  <a16:creationId xmlns:a16="http://schemas.microsoft.com/office/drawing/2014/main" id="{771423D7-8EC0-6E20-7055-97099268A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1" name="Rectangle 59">
              <a:extLst>
                <a:ext uri="{FF2B5EF4-FFF2-40B4-BE49-F238E27FC236}">
                  <a16:creationId xmlns:a16="http://schemas.microsoft.com/office/drawing/2014/main" id="{42F86628-1F3B-D5E6-FDE2-D7F86E618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2" name="Rectangle 60">
              <a:extLst>
                <a:ext uri="{FF2B5EF4-FFF2-40B4-BE49-F238E27FC236}">
                  <a16:creationId xmlns:a16="http://schemas.microsoft.com/office/drawing/2014/main" id="{B7371D7A-1A8E-57C6-FAC6-E3307F70C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3" name="Rectangle 61">
              <a:extLst>
                <a:ext uri="{FF2B5EF4-FFF2-40B4-BE49-F238E27FC236}">
                  <a16:creationId xmlns:a16="http://schemas.microsoft.com/office/drawing/2014/main" id="{2762253C-8563-26E1-5824-B03FE45D4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4" name="Rectangle 62">
              <a:extLst>
                <a:ext uri="{FF2B5EF4-FFF2-40B4-BE49-F238E27FC236}">
                  <a16:creationId xmlns:a16="http://schemas.microsoft.com/office/drawing/2014/main" id="{D16B4014-8BDF-17E6-216C-795484AB9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5" name="Rectangle 63">
              <a:extLst>
                <a:ext uri="{FF2B5EF4-FFF2-40B4-BE49-F238E27FC236}">
                  <a16:creationId xmlns:a16="http://schemas.microsoft.com/office/drawing/2014/main" id="{BC0C3A83-BBC6-75DD-B15F-3595B76F7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9217" name="Picture 65">
            <a:extLst>
              <a:ext uri="{FF2B5EF4-FFF2-40B4-BE49-F238E27FC236}">
                <a16:creationId xmlns:a16="http://schemas.microsoft.com/office/drawing/2014/main" id="{BE1EB055-F9C8-7273-A422-C639C962E23A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218" name="Rectangle 66">
            <a:extLst>
              <a:ext uri="{FF2B5EF4-FFF2-40B4-BE49-F238E27FC236}">
                <a16:creationId xmlns:a16="http://schemas.microsoft.com/office/drawing/2014/main" id="{95937FD4-A32D-1A59-1484-E821231B49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pPr algn="r"/>
            <a:r>
              <a:rPr lang="en-US" altLang="en-US" dirty="0"/>
              <a:t>Fruit Ripening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C738C1-D0E4-D0F4-6A72-87D544B08DCA}"/>
              </a:ext>
            </a:extLst>
          </p:cNvPr>
          <p:cNvSpPr txBox="1"/>
          <p:nvPr/>
        </p:nvSpPr>
        <p:spPr>
          <a:xfrm>
            <a:off x="5890260" y="6705600"/>
            <a:ext cx="2915836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/>
              <a:t>https://</a:t>
            </a:r>
            <a:r>
              <a:rPr lang="en-US" sz="600" dirty="0" err="1"/>
              <a:t>www.postharvest.net.au</a:t>
            </a:r>
            <a:r>
              <a:rPr lang="en-US" sz="600" dirty="0"/>
              <a:t>/postharvest-fundamentals/atmosphere/ethylene/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2D2E8F-85D2-97C8-A7A4-68F76F444C24}"/>
              </a:ext>
            </a:extLst>
          </p:cNvPr>
          <p:cNvSpPr txBox="1"/>
          <p:nvPr/>
        </p:nvSpPr>
        <p:spPr>
          <a:xfrm>
            <a:off x="188277" y="6689467"/>
            <a:ext cx="2809232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/>
              <a:t>https://</a:t>
            </a:r>
            <a:r>
              <a:rPr lang="en-US" sz="600" dirty="0" err="1"/>
              <a:t>www.markon.com</a:t>
            </a:r>
            <a:r>
              <a:rPr lang="en-US" sz="600" dirty="0"/>
              <a:t>/get-inspired/culinary-trends/understanding-ethylene/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BBB66A-5B1A-9FB8-61AF-011FE39AE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320" y="1819094"/>
            <a:ext cx="8839200" cy="4876800"/>
          </a:xfrm>
        </p:spPr>
        <p:txBody>
          <a:bodyPr/>
          <a:lstStyle/>
          <a:p>
            <a:r>
              <a:rPr lang="en-US" dirty="0"/>
              <a:t>As fruits ripen, they begin producing ethylene.</a:t>
            </a:r>
          </a:p>
          <a:p>
            <a:r>
              <a:rPr lang="en-US" dirty="0"/>
              <a:t>As more ethylene is produced, it stimulates enzymes which produce more ethylene.</a:t>
            </a:r>
          </a:p>
        </p:txBody>
      </p:sp>
      <p:pic>
        <p:nvPicPr>
          <p:cNvPr id="4" name="Picture 2" descr="Understanding Ethylene - Markon">
            <a:extLst>
              <a:ext uri="{FF2B5EF4-FFF2-40B4-BE49-F238E27FC236}">
                <a16:creationId xmlns:a16="http://schemas.microsoft.com/office/drawing/2014/main" id="{122906CB-733E-2B03-7D11-70D79A0E3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" y="4399475"/>
            <a:ext cx="5619115" cy="2344225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Ethylene | Atmosphere | Postharvest fundamentals | Postharvest Management  of Vegetables">
            <a:extLst>
              <a:ext uri="{FF2B5EF4-FFF2-40B4-BE49-F238E27FC236}">
                <a16:creationId xmlns:a16="http://schemas.microsoft.com/office/drawing/2014/main" id="{B1BD0DBE-86FF-D37C-10B3-0B8F9ADEB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293" y="4399474"/>
            <a:ext cx="3125633" cy="2344225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249765"/>
      </p:ext>
    </p:extLst>
  </p:cSld>
  <p:clrMapOvr>
    <a:masterClrMapping/>
  </p:clrMapOvr>
  <p:transition spd="med">
    <p:push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DB357-575E-489B-2860-B16E32794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16" name="Group 64">
            <a:extLst>
              <a:ext uri="{FF2B5EF4-FFF2-40B4-BE49-F238E27FC236}">
                <a16:creationId xmlns:a16="http://schemas.microsoft.com/office/drawing/2014/main" id="{3DED744C-2D9A-4D30-35BD-306724D1B7D4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2286000"/>
            <a:ext cx="8610600" cy="3581400"/>
            <a:chOff x="0" y="0"/>
            <a:chExt cx="5760" cy="2256"/>
          </a:xfrm>
        </p:grpSpPr>
        <p:sp>
          <p:nvSpPr>
            <p:cNvPr id="49153" name="Rectangle 1">
              <a:extLst>
                <a:ext uri="{FF2B5EF4-FFF2-40B4-BE49-F238E27FC236}">
                  <a16:creationId xmlns:a16="http://schemas.microsoft.com/office/drawing/2014/main" id="{BBA8A43A-4DE5-0A6C-6E7F-490A9533D14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2"/>
              <a:ext cx="5760" cy="528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26262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4" name="Rectangle 2">
              <a:extLst>
                <a:ext uri="{FF2B5EF4-FFF2-40B4-BE49-F238E27FC236}">
                  <a16:creationId xmlns:a16="http://schemas.microsoft.com/office/drawing/2014/main" id="{BCB3C81A-8CB9-2951-17B9-B7EABEB49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20"/>
              <a:ext cx="5760" cy="1152"/>
            </a:xfrm>
            <a:prstGeom prst="rect">
              <a:avLst/>
            </a:prstGeom>
            <a:gradFill rotWithShape="0">
              <a:gsLst>
                <a:gs pos="0">
                  <a:srgbClr val="262626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5" name="Rectangle 3">
              <a:extLst>
                <a:ext uri="{FF2B5EF4-FFF2-40B4-BE49-F238E27FC236}">
                  <a16:creationId xmlns:a16="http://schemas.microsoft.com/office/drawing/2014/main" id="{F8521BED-1C6F-7951-AC95-654CC6569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6" name="Rectangle 4">
              <a:extLst>
                <a:ext uri="{FF2B5EF4-FFF2-40B4-BE49-F238E27FC236}">
                  <a16:creationId xmlns:a16="http://schemas.microsoft.com/office/drawing/2014/main" id="{0A6B1796-4E4C-E351-50AD-FDA18BD6D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7" name="Rectangle 5">
              <a:extLst>
                <a:ext uri="{FF2B5EF4-FFF2-40B4-BE49-F238E27FC236}">
                  <a16:creationId xmlns:a16="http://schemas.microsoft.com/office/drawing/2014/main" id="{ABC8AFD4-E05E-7339-C73D-858FCF3782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8" name="Rectangle 6">
              <a:extLst>
                <a:ext uri="{FF2B5EF4-FFF2-40B4-BE49-F238E27FC236}">
                  <a16:creationId xmlns:a16="http://schemas.microsoft.com/office/drawing/2014/main" id="{FC18F5F1-9EAC-6B52-7804-D5F9615B5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59" name="Rectangle 7">
              <a:extLst>
                <a:ext uri="{FF2B5EF4-FFF2-40B4-BE49-F238E27FC236}">
                  <a16:creationId xmlns:a16="http://schemas.microsoft.com/office/drawing/2014/main" id="{BBFDBD2E-1FBE-50F9-9FE5-E369A824C13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0" name="Rectangle 8">
              <a:extLst>
                <a:ext uri="{FF2B5EF4-FFF2-40B4-BE49-F238E27FC236}">
                  <a16:creationId xmlns:a16="http://schemas.microsoft.com/office/drawing/2014/main" id="{3F2C27E9-FDFB-85A6-5411-C24A8FB670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1" name="Rectangle 9">
              <a:extLst>
                <a:ext uri="{FF2B5EF4-FFF2-40B4-BE49-F238E27FC236}">
                  <a16:creationId xmlns:a16="http://schemas.microsoft.com/office/drawing/2014/main" id="{3D68F758-BEC3-4AE1-D9DC-60FC05FF1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2" name="Rectangle 10">
              <a:extLst>
                <a:ext uri="{FF2B5EF4-FFF2-40B4-BE49-F238E27FC236}">
                  <a16:creationId xmlns:a16="http://schemas.microsoft.com/office/drawing/2014/main" id="{7A4CF696-132E-DCF5-7C8C-25C18E309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3" name="Rectangle 11">
              <a:extLst>
                <a:ext uri="{FF2B5EF4-FFF2-40B4-BE49-F238E27FC236}">
                  <a16:creationId xmlns:a16="http://schemas.microsoft.com/office/drawing/2014/main" id="{9308A40B-BD69-EB11-DDE4-7EE6DC8BE2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4" name="Rectangle 12">
              <a:extLst>
                <a:ext uri="{FF2B5EF4-FFF2-40B4-BE49-F238E27FC236}">
                  <a16:creationId xmlns:a16="http://schemas.microsoft.com/office/drawing/2014/main" id="{45C3E82B-E0BC-12E2-786E-0B8310964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5" name="Rectangle 13">
              <a:extLst>
                <a:ext uri="{FF2B5EF4-FFF2-40B4-BE49-F238E27FC236}">
                  <a16:creationId xmlns:a16="http://schemas.microsoft.com/office/drawing/2014/main" id="{BBCB1864-A517-550B-FDFF-22E42E891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6" name="Rectangle 14">
              <a:extLst>
                <a:ext uri="{FF2B5EF4-FFF2-40B4-BE49-F238E27FC236}">
                  <a16:creationId xmlns:a16="http://schemas.microsoft.com/office/drawing/2014/main" id="{AE8B9A86-B339-FB9E-34C6-625DC57FF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7" name="Rectangle 15">
              <a:extLst>
                <a:ext uri="{FF2B5EF4-FFF2-40B4-BE49-F238E27FC236}">
                  <a16:creationId xmlns:a16="http://schemas.microsoft.com/office/drawing/2014/main" id="{9F1A58D5-90D1-98C0-7A02-BC66C2E55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8" name="Rectangle 16">
              <a:extLst>
                <a:ext uri="{FF2B5EF4-FFF2-40B4-BE49-F238E27FC236}">
                  <a16:creationId xmlns:a16="http://schemas.microsoft.com/office/drawing/2014/main" id="{DA1DC823-DDC3-D9D9-376E-1FB09FDC3E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69" name="Rectangle 17">
              <a:extLst>
                <a:ext uri="{FF2B5EF4-FFF2-40B4-BE49-F238E27FC236}">
                  <a16:creationId xmlns:a16="http://schemas.microsoft.com/office/drawing/2014/main" id="{0E44A347-EA87-B88E-6FD1-453106BA98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0" name="Rectangle 18">
              <a:extLst>
                <a:ext uri="{FF2B5EF4-FFF2-40B4-BE49-F238E27FC236}">
                  <a16:creationId xmlns:a16="http://schemas.microsoft.com/office/drawing/2014/main" id="{60C6C89F-C8FA-01C6-9CE3-7C4C89174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1" name="Rectangle 19">
              <a:extLst>
                <a:ext uri="{FF2B5EF4-FFF2-40B4-BE49-F238E27FC236}">
                  <a16:creationId xmlns:a16="http://schemas.microsoft.com/office/drawing/2014/main" id="{6C2C2A63-D2A6-0C43-619F-5CAD92BE6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2" name="Rectangle 20">
              <a:extLst>
                <a:ext uri="{FF2B5EF4-FFF2-40B4-BE49-F238E27FC236}">
                  <a16:creationId xmlns:a16="http://schemas.microsoft.com/office/drawing/2014/main" id="{A15AB310-A1FA-0796-AE32-CFB7EE49F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3" name="Rectangle 21">
              <a:extLst>
                <a:ext uri="{FF2B5EF4-FFF2-40B4-BE49-F238E27FC236}">
                  <a16:creationId xmlns:a16="http://schemas.microsoft.com/office/drawing/2014/main" id="{113A1EBA-13F8-7365-2529-F3BDB7B7B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4" name="Rectangle 22">
              <a:extLst>
                <a:ext uri="{FF2B5EF4-FFF2-40B4-BE49-F238E27FC236}">
                  <a16:creationId xmlns:a16="http://schemas.microsoft.com/office/drawing/2014/main" id="{8971EEAF-6F31-B96A-41B8-7CAD3F51A0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5" name="Rectangle 23">
              <a:extLst>
                <a:ext uri="{FF2B5EF4-FFF2-40B4-BE49-F238E27FC236}">
                  <a16:creationId xmlns:a16="http://schemas.microsoft.com/office/drawing/2014/main" id="{90223006-222E-436A-9536-1B24349CC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6" name="Rectangle 24">
              <a:extLst>
                <a:ext uri="{FF2B5EF4-FFF2-40B4-BE49-F238E27FC236}">
                  <a16:creationId xmlns:a16="http://schemas.microsoft.com/office/drawing/2014/main" id="{15ECBACF-52F6-CA9E-0B96-4981BE924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7" name="Rectangle 25">
              <a:extLst>
                <a:ext uri="{FF2B5EF4-FFF2-40B4-BE49-F238E27FC236}">
                  <a16:creationId xmlns:a16="http://schemas.microsoft.com/office/drawing/2014/main" id="{37AD12E5-D4F3-25E8-90A9-F82BC6A5D5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8" name="Rectangle 26">
              <a:extLst>
                <a:ext uri="{FF2B5EF4-FFF2-40B4-BE49-F238E27FC236}">
                  <a16:creationId xmlns:a16="http://schemas.microsoft.com/office/drawing/2014/main" id="{8456DB55-93FB-50C3-1AF8-CD81A3DF1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79" name="Rectangle 27">
              <a:extLst>
                <a:ext uri="{FF2B5EF4-FFF2-40B4-BE49-F238E27FC236}">
                  <a16:creationId xmlns:a16="http://schemas.microsoft.com/office/drawing/2014/main" id="{E4B83F40-5F2B-4EE0-DAA2-E0FD43755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0" name="Rectangle 28">
              <a:extLst>
                <a:ext uri="{FF2B5EF4-FFF2-40B4-BE49-F238E27FC236}">
                  <a16:creationId xmlns:a16="http://schemas.microsoft.com/office/drawing/2014/main" id="{62E132E2-AB59-F309-CCB5-41EC1C7631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1" name="Rectangle 29">
              <a:extLst>
                <a:ext uri="{FF2B5EF4-FFF2-40B4-BE49-F238E27FC236}">
                  <a16:creationId xmlns:a16="http://schemas.microsoft.com/office/drawing/2014/main" id="{7FC271B9-2DB5-76DB-3383-C947E7E689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2" name="Rectangle 30">
              <a:extLst>
                <a:ext uri="{FF2B5EF4-FFF2-40B4-BE49-F238E27FC236}">
                  <a16:creationId xmlns:a16="http://schemas.microsoft.com/office/drawing/2014/main" id="{369EAB40-47DF-9BB1-FD95-0F96195DF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3" name="Rectangle 31">
              <a:extLst>
                <a:ext uri="{FF2B5EF4-FFF2-40B4-BE49-F238E27FC236}">
                  <a16:creationId xmlns:a16="http://schemas.microsoft.com/office/drawing/2014/main" id="{75D2D881-ADE5-D33C-B0B9-E86ED703E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4" name="Rectangle 32">
              <a:extLst>
                <a:ext uri="{FF2B5EF4-FFF2-40B4-BE49-F238E27FC236}">
                  <a16:creationId xmlns:a16="http://schemas.microsoft.com/office/drawing/2014/main" id="{E330A9B2-90D2-C1F8-09E2-D23745065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5" name="Rectangle 33">
              <a:extLst>
                <a:ext uri="{FF2B5EF4-FFF2-40B4-BE49-F238E27FC236}">
                  <a16:creationId xmlns:a16="http://schemas.microsoft.com/office/drawing/2014/main" id="{92564755-CE6D-F144-5CC7-5C23439FEA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6" name="Rectangle 34">
              <a:extLst>
                <a:ext uri="{FF2B5EF4-FFF2-40B4-BE49-F238E27FC236}">
                  <a16:creationId xmlns:a16="http://schemas.microsoft.com/office/drawing/2014/main" id="{776E9706-329C-5919-3763-B3E36068C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7" name="Rectangle 35">
              <a:extLst>
                <a:ext uri="{FF2B5EF4-FFF2-40B4-BE49-F238E27FC236}">
                  <a16:creationId xmlns:a16="http://schemas.microsoft.com/office/drawing/2014/main" id="{8C0BBEDC-D952-FFF3-C6C0-0595F0CA93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8" name="Rectangle 36">
              <a:extLst>
                <a:ext uri="{FF2B5EF4-FFF2-40B4-BE49-F238E27FC236}">
                  <a16:creationId xmlns:a16="http://schemas.microsoft.com/office/drawing/2014/main" id="{4CCFB673-F8FD-BA86-74EE-C6E8AD304B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89" name="Rectangle 37">
              <a:extLst>
                <a:ext uri="{FF2B5EF4-FFF2-40B4-BE49-F238E27FC236}">
                  <a16:creationId xmlns:a16="http://schemas.microsoft.com/office/drawing/2014/main" id="{2AE1B915-60F4-B5A8-7344-E0502577A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0" name="Rectangle 38">
              <a:extLst>
                <a:ext uri="{FF2B5EF4-FFF2-40B4-BE49-F238E27FC236}">
                  <a16:creationId xmlns:a16="http://schemas.microsoft.com/office/drawing/2014/main" id="{BCE4CFBE-EB71-0EB2-3367-EE47C894C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1" name="Rectangle 39">
              <a:extLst>
                <a:ext uri="{FF2B5EF4-FFF2-40B4-BE49-F238E27FC236}">
                  <a16:creationId xmlns:a16="http://schemas.microsoft.com/office/drawing/2014/main" id="{72A089E5-CCFB-8E96-8A34-B39055CB5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2" name="Rectangle 40">
              <a:extLst>
                <a:ext uri="{FF2B5EF4-FFF2-40B4-BE49-F238E27FC236}">
                  <a16:creationId xmlns:a16="http://schemas.microsoft.com/office/drawing/2014/main" id="{7F47D150-4095-1019-EB67-9AA9CA8173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3" name="Rectangle 41">
              <a:extLst>
                <a:ext uri="{FF2B5EF4-FFF2-40B4-BE49-F238E27FC236}">
                  <a16:creationId xmlns:a16="http://schemas.microsoft.com/office/drawing/2014/main" id="{93185E92-F53E-83C5-714E-1678BECAA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4" name="Rectangle 42">
              <a:extLst>
                <a:ext uri="{FF2B5EF4-FFF2-40B4-BE49-F238E27FC236}">
                  <a16:creationId xmlns:a16="http://schemas.microsoft.com/office/drawing/2014/main" id="{93752650-7D01-C25C-A31C-C8BC0B9F8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5" name="Rectangle 43">
              <a:extLst>
                <a:ext uri="{FF2B5EF4-FFF2-40B4-BE49-F238E27FC236}">
                  <a16:creationId xmlns:a16="http://schemas.microsoft.com/office/drawing/2014/main" id="{42765B94-47C9-009A-9C10-FF0A33DB1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0"/>
              <a:ext cx="96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6" name="Rectangle 44">
              <a:extLst>
                <a:ext uri="{FF2B5EF4-FFF2-40B4-BE49-F238E27FC236}">
                  <a16:creationId xmlns:a16="http://schemas.microsoft.com/office/drawing/2014/main" id="{A6A3C4A6-20C7-D3C1-C3D2-83C5454CC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7" name="Rectangle 45">
              <a:extLst>
                <a:ext uri="{FF2B5EF4-FFF2-40B4-BE49-F238E27FC236}">
                  <a16:creationId xmlns:a16="http://schemas.microsoft.com/office/drawing/2014/main" id="{E06DA29A-751E-CF9C-058E-3D48CFAD9E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8" name="Rectangle 46">
              <a:extLst>
                <a:ext uri="{FF2B5EF4-FFF2-40B4-BE49-F238E27FC236}">
                  <a16:creationId xmlns:a16="http://schemas.microsoft.com/office/drawing/2014/main" id="{4470C8D4-9EDC-632F-12A3-B8964B1F9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199" name="Rectangle 47">
              <a:extLst>
                <a:ext uri="{FF2B5EF4-FFF2-40B4-BE49-F238E27FC236}">
                  <a16:creationId xmlns:a16="http://schemas.microsoft.com/office/drawing/2014/main" id="{89B155E3-CAC8-1325-AF83-37D3D4221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0" name="Rectangle 48">
              <a:extLst>
                <a:ext uri="{FF2B5EF4-FFF2-40B4-BE49-F238E27FC236}">
                  <a16:creationId xmlns:a16="http://schemas.microsoft.com/office/drawing/2014/main" id="{85553602-FFF3-E3CC-5E25-0F8AAE057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1" name="Rectangle 49">
              <a:extLst>
                <a:ext uri="{FF2B5EF4-FFF2-40B4-BE49-F238E27FC236}">
                  <a16:creationId xmlns:a16="http://schemas.microsoft.com/office/drawing/2014/main" id="{A248B077-81ED-BE9B-15D4-24C1855A8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2" name="Rectangle 50">
              <a:extLst>
                <a:ext uri="{FF2B5EF4-FFF2-40B4-BE49-F238E27FC236}">
                  <a16:creationId xmlns:a16="http://schemas.microsoft.com/office/drawing/2014/main" id="{EEB0DCF8-138B-1F41-E74E-E55E87C9E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3" name="Rectangle 51">
              <a:extLst>
                <a:ext uri="{FF2B5EF4-FFF2-40B4-BE49-F238E27FC236}">
                  <a16:creationId xmlns:a16="http://schemas.microsoft.com/office/drawing/2014/main" id="{82413F75-CED5-6D42-3675-E3259D07E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4" name="Rectangle 52">
              <a:extLst>
                <a:ext uri="{FF2B5EF4-FFF2-40B4-BE49-F238E27FC236}">
                  <a16:creationId xmlns:a16="http://schemas.microsoft.com/office/drawing/2014/main" id="{DB0AD8CC-AB65-8F61-705E-06DE24E27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5" name="Rectangle 53">
              <a:extLst>
                <a:ext uri="{FF2B5EF4-FFF2-40B4-BE49-F238E27FC236}">
                  <a16:creationId xmlns:a16="http://schemas.microsoft.com/office/drawing/2014/main" id="{8393AD23-797D-F2EB-689D-6B9260ED4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6" name="Rectangle 54">
              <a:extLst>
                <a:ext uri="{FF2B5EF4-FFF2-40B4-BE49-F238E27FC236}">
                  <a16:creationId xmlns:a16="http://schemas.microsoft.com/office/drawing/2014/main" id="{BE633507-04BE-0073-8484-A27F88F2F2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7" name="Rectangle 55">
              <a:extLst>
                <a:ext uri="{FF2B5EF4-FFF2-40B4-BE49-F238E27FC236}">
                  <a16:creationId xmlns:a16="http://schemas.microsoft.com/office/drawing/2014/main" id="{CA3EF2E9-B54A-37BC-1722-3D25396EE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8" name="Rectangle 56">
              <a:extLst>
                <a:ext uri="{FF2B5EF4-FFF2-40B4-BE49-F238E27FC236}">
                  <a16:creationId xmlns:a16="http://schemas.microsoft.com/office/drawing/2014/main" id="{0628E22B-0760-57C2-F85A-2B72DB903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09" name="Rectangle 57">
              <a:extLst>
                <a:ext uri="{FF2B5EF4-FFF2-40B4-BE49-F238E27FC236}">
                  <a16:creationId xmlns:a16="http://schemas.microsoft.com/office/drawing/2014/main" id="{0791B882-54C8-D313-EC0D-389886216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0" name="Rectangle 58">
              <a:extLst>
                <a:ext uri="{FF2B5EF4-FFF2-40B4-BE49-F238E27FC236}">
                  <a16:creationId xmlns:a16="http://schemas.microsoft.com/office/drawing/2014/main" id="{42345F1F-6F5B-A180-50C5-0EE11058D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1" name="Rectangle 59">
              <a:extLst>
                <a:ext uri="{FF2B5EF4-FFF2-40B4-BE49-F238E27FC236}">
                  <a16:creationId xmlns:a16="http://schemas.microsoft.com/office/drawing/2014/main" id="{7D72BC3D-C1F2-0408-6F29-33110802A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2" name="Rectangle 60">
              <a:extLst>
                <a:ext uri="{FF2B5EF4-FFF2-40B4-BE49-F238E27FC236}">
                  <a16:creationId xmlns:a16="http://schemas.microsoft.com/office/drawing/2014/main" id="{655E1EB3-56B4-C6F2-D6CC-B6C9F5571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3" name="Rectangle 61">
              <a:extLst>
                <a:ext uri="{FF2B5EF4-FFF2-40B4-BE49-F238E27FC236}">
                  <a16:creationId xmlns:a16="http://schemas.microsoft.com/office/drawing/2014/main" id="{815F53CF-43B6-6FB3-1BB1-8A5CD01FA7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4" name="Rectangle 62">
              <a:extLst>
                <a:ext uri="{FF2B5EF4-FFF2-40B4-BE49-F238E27FC236}">
                  <a16:creationId xmlns:a16="http://schemas.microsoft.com/office/drawing/2014/main" id="{8D7E0B97-F230-125C-60CC-C50768C3F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" y="0"/>
              <a:ext cx="48" cy="2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215" name="Rectangle 63">
              <a:extLst>
                <a:ext uri="{FF2B5EF4-FFF2-40B4-BE49-F238E27FC236}">
                  <a16:creationId xmlns:a16="http://schemas.microsoft.com/office/drawing/2014/main" id="{FD9B935E-D3C6-520E-90F5-2A9AA794F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8"/>
              <a:ext cx="5760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49217" name="Picture 65">
            <a:extLst>
              <a:ext uri="{FF2B5EF4-FFF2-40B4-BE49-F238E27FC236}">
                <a16:creationId xmlns:a16="http://schemas.microsoft.com/office/drawing/2014/main" id="{60F0F5E9-6616-DE51-10E3-21FFED6768F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52588"/>
            <a:ext cx="91440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218" name="Rectangle 66">
            <a:extLst>
              <a:ext uri="{FF2B5EF4-FFF2-40B4-BE49-F238E27FC236}">
                <a16:creationId xmlns:a16="http://schemas.microsoft.com/office/drawing/2014/main" id="{DB0CB541-C421-FC72-B591-C6E82411D7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pPr algn="r"/>
            <a:r>
              <a:rPr lang="en-US" dirty="0"/>
              <a:t>Ripening Cascade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3509DF-3307-9996-B923-F5313ACE9E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Positive feedback fuels the ripening cascade.</a:t>
            </a:r>
          </a:p>
          <a:p>
            <a:r>
              <a:rPr lang="en-US" dirty="0"/>
              <a:t>As fruits begin production of ethylene, it stimulates more production leading to the changes in fruit color, texture, aroma, and flavor.</a:t>
            </a:r>
          </a:p>
        </p:txBody>
      </p:sp>
    </p:spTree>
    <p:extLst>
      <p:ext uri="{BB962C8B-B14F-4D97-AF65-F5344CB8AC3E}">
        <p14:creationId xmlns:p14="http://schemas.microsoft.com/office/powerpoint/2010/main" val="845879701"/>
      </p:ext>
    </p:extLst>
  </p:cSld>
  <p:clrMapOvr>
    <a:masterClrMapping/>
  </p:clrMapOvr>
  <p:transition spd="med">
    <p:push dir="r"/>
  </p:transition>
</p:sld>
</file>

<file path=ppt/theme/theme1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6600"/>
        </a:solidFill>
        <a:ln w="952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anose="020B0604020202020204" pitchFamily="34" charset="0"/>
            <a:ea typeface="ヒラギノ角ゴ ProN W3" charset="0"/>
            <a:cs typeface="ヒラギノ角ゴ ProN W3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6600"/>
        </a:solidFill>
        <a:ln w="952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anose="020B0604020202020204" pitchFamily="34" charset="0"/>
            <a:ea typeface="ヒラギノ角ゴ ProN W3" charset="0"/>
            <a:cs typeface="ヒラギノ角ゴ ProN W3" charset="0"/>
            <a:sym typeface="Arial" panose="020B0604020202020204" pitchFamily="34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Bar Code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FF6600"/>
      </a:accent1>
      <a:accent2>
        <a:srgbClr val="333399"/>
      </a:accent2>
      <a:accent3>
        <a:srgbClr val="AAAAAA"/>
      </a:accent3>
      <a:accent4>
        <a:srgbClr val="DADADA"/>
      </a:accent4>
      <a:accent5>
        <a:srgbClr val="FFB8AA"/>
      </a:accent5>
      <a:accent6>
        <a:srgbClr val="2D2D8A"/>
      </a:accent6>
      <a:hlink>
        <a:srgbClr val="009999"/>
      </a:hlink>
      <a:folHlink>
        <a:srgbClr val="99CC00"/>
      </a:folHlink>
    </a:clrScheme>
    <a:fontScheme name="Bar Code">
      <a:majorFont>
        <a:latin typeface="Helvetica"/>
        <a:ea typeface="ヒラギノ角ゴ ProN W3"/>
        <a:cs typeface="ヒラギノ角ゴ ProN W3"/>
      </a:majorFont>
      <a:minorFont>
        <a:latin typeface="Helvetica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6600"/>
        </a:solidFill>
        <a:ln w="952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anose="020B0604020202020204" pitchFamily="34" charset="0"/>
            <a:ea typeface="ヒラギノ角ゴ ProN W3" charset="0"/>
            <a:cs typeface="ヒラギノ角ゴ ProN W3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6600"/>
        </a:solidFill>
        <a:ln w="952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anose="020B0604020202020204" pitchFamily="34" charset="0"/>
            <a:ea typeface="ヒラギノ角ゴ ProN W3" charset="0"/>
            <a:cs typeface="ヒラギノ角ゴ ProN W3" charset="0"/>
            <a:sym typeface="Arial" panose="020B0604020202020204" pitchFamily="34" charset="0"/>
          </a:defRPr>
        </a:defPPr>
      </a:lstStyle>
    </a:lnDef>
  </a:objectDefaults>
  <a:extraClrSchemeLst>
    <a:extraClrScheme>
      <a:clrScheme name="Bar Co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itle &amp; Bullets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6600"/>
        </a:solidFill>
        <a:ln w="952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anose="020B0604020202020204" pitchFamily="34" charset="0"/>
            <a:ea typeface="ヒラギノ角ゴ ProN W3" charset="0"/>
            <a:cs typeface="ヒラギノ角ゴ ProN W3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6600"/>
        </a:solidFill>
        <a:ln w="952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anose="020B0604020202020204" pitchFamily="34" charset="0"/>
            <a:ea typeface="ヒラギノ角ゴ ProN W3" charset="0"/>
            <a:cs typeface="ヒラギノ角ゴ ProN W3" charset="0"/>
            <a:sym typeface="Arial" panose="020B0604020202020204" pitchFamily="34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itle &amp; Subtitle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FF6600"/>
      </a:accent1>
      <a:accent2>
        <a:srgbClr val="333399"/>
      </a:accent2>
      <a:accent3>
        <a:srgbClr val="AAAAAA"/>
      </a:accent3>
      <a:accent4>
        <a:srgbClr val="DADADA"/>
      </a:accent4>
      <a:accent5>
        <a:srgbClr val="FFB8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Helvetica"/>
        <a:ea typeface="ヒラギノ角ゴ ProN W3"/>
        <a:cs typeface="ヒラギノ角ゴ ProN W3"/>
      </a:majorFont>
      <a:minorFont>
        <a:latin typeface="Helvetica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6600"/>
        </a:solidFill>
        <a:ln w="952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anose="020B0604020202020204" pitchFamily="34" charset="0"/>
            <a:ea typeface="ヒラギノ角ゴ ProN W3" charset="0"/>
            <a:cs typeface="ヒラギノ角ゴ ProN W3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6600"/>
        </a:solidFill>
        <a:ln w="952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panose="020B0604020202020204" pitchFamily="34" charset="0"/>
            <a:ea typeface="ヒラギノ角ゴ ProN W3" charset="0"/>
            <a:cs typeface="ヒラギノ角ゴ ProN W3" charset="0"/>
            <a:sym typeface="Arial" panose="020B0604020202020204" pitchFamily="34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3453</TotalTime>
  <Pages>0</Pages>
  <Words>1362</Words>
  <Characters>0</Characters>
  <Application>Microsoft Macintosh PowerPoint</Application>
  <PresentationFormat>On-screen Show (4:3)</PresentationFormat>
  <Lines>0</Lines>
  <Paragraphs>139</Paragraphs>
  <Slides>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Arial</vt:lpstr>
      <vt:lpstr>Helvetica</vt:lpstr>
      <vt:lpstr>Wingdings</vt:lpstr>
      <vt:lpstr>Title &amp; Subtitle</vt:lpstr>
      <vt:lpstr>Bar Code</vt:lpstr>
      <vt:lpstr>Title &amp; Bullets</vt:lpstr>
      <vt:lpstr>Title &amp; Subtitle</vt:lpstr>
      <vt:lpstr>Chapter 39</vt:lpstr>
      <vt:lpstr>Response to Stimuli</vt:lpstr>
      <vt:lpstr>Response to Stimuli</vt:lpstr>
      <vt:lpstr>Etiolation</vt:lpstr>
      <vt:lpstr>Etiolation</vt:lpstr>
      <vt:lpstr>PowerPoint Presentation</vt:lpstr>
      <vt:lpstr>De-etiolation</vt:lpstr>
      <vt:lpstr>Signal Reception</vt:lpstr>
      <vt:lpstr>Signal Transduction</vt:lpstr>
      <vt:lpstr>PowerPoint Presentation</vt:lpstr>
      <vt:lpstr>PowerPoint Presentation</vt:lpstr>
      <vt:lpstr>PowerPoint Presentation</vt:lpstr>
      <vt:lpstr>Response</vt:lpstr>
      <vt:lpstr>Signal Pathways</vt:lpstr>
      <vt:lpstr>The Idea of Signal Pathways</vt:lpstr>
      <vt:lpstr>Signal Pathways and Grass Seedlings</vt:lpstr>
      <vt:lpstr>Signal Pathways and Grass Seedlings</vt:lpstr>
      <vt:lpstr>The Darwins’ Experiments</vt:lpstr>
      <vt:lpstr>PowerPoint Presentation</vt:lpstr>
      <vt:lpstr>The Darwins’ Experiments</vt:lpstr>
      <vt:lpstr>Peter Boysen-Jensen</vt:lpstr>
      <vt:lpstr>Peter Boysen-Jensen</vt:lpstr>
      <vt:lpstr>Frits Went</vt:lpstr>
      <vt:lpstr>Frits Went</vt:lpstr>
      <vt:lpstr>Frits Went</vt:lpstr>
      <vt:lpstr>Went’s Conclusions:</vt:lpstr>
      <vt:lpstr>Went’s Model</vt:lpstr>
      <vt:lpstr>Plant Hormones</vt:lpstr>
      <vt:lpstr>3 Common Plant Hormones—Phytohormones </vt:lpstr>
      <vt:lpstr>Light</vt:lpstr>
      <vt:lpstr>Auxin Efflux Carriers</vt:lpstr>
      <vt:lpstr>PowerPoint Presentation</vt:lpstr>
      <vt:lpstr>PowerPoint Presentation</vt:lpstr>
      <vt:lpstr>Auxin Response—Acid Growth Hypothesis</vt:lpstr>
      <vt:lpstr>Auxin Response—Acid Growth Hypothesis</vt:lpstr>
      <vt:lpstr>Auxin Response—Acid Growth Hypothesis</vt:lpstr>
      <vt:lpstr>Auxin Response—Acid Growth Hypothesis</vt:lpstr>
      <vt:lpstr>Auxin Response—Acid Growth Hypothesis</vt:lpstr>
      <vt:lpstr>Auxin-Cytokinin Synergy</vt:lpstr>
      <vt:lpstr>Auxin-Cytokinin Synergy</vt:lpstr>
      <vt:lpstr>Auxin-Cytokinin Synergy</vt:lpstr>
      <vt:lpstr>Auxin-Cytokinin Synergy</vt:lpstr>
      <vt:lpstr>Fruit Ripening</vt:lpstr>
      <vt:lpstr>Fruit Ripening</vt:lpstr>
      <vt:lpstr>Ripening Cascade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39</dc:title>
  <dc:subject/>
  <dc:creator>Travis Multhaupt User</dc:creator>
  <cp:keywords/>
  <dc:description/>
  <cp:lastModifiedBy>MULTHAUPT, TRAVIS</cp:lastModifiedBy>
  <cp:revision>42</cp:revision>
  <dcterms:modified xsi:type="dcterms:W3CDTF">2026-02-22T16:19:45Z</dcterms:modified>
</cp:coreProperties>
</file>