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1"/>
  </p:notesMasterIdLst>
  <p:sldIdLst>
    <p:sldId id="257" r:id="rId2"/>
    <p:sldId id="258" r:id="rId3"/>
    <p:sldId id="308" r:id="rId4"/>
    <p:sldId id="309" r:id="rId5"/>
    <p:sldId id="259" r:id="rId6"/>
    <p:sldId id="261" r:id="rId7"/>
    <p:sldId id="262" r:id="rId8"/>
    <p:sldId id="263" r:id="rId9"/>
    <p:sldId id="264" r:id="rId10"/>
    <p:sldId id="265" r:id="rId11"/>
    <p:sldId id="270" r:id="rId12"/>
    <p:sldId id="271" r:id="rId13"/>
    <p:sldId id="273" r:id="rId14"/>
    <p:sldId id="274" r:id="rId15"/>
    <p:sldId id="275" r:id="rId16"/>
    <p:sldId id="276" r:id="rId17"/>
    <p:sldId id="277" r:id="rId18"/>
    <p:sldId id="278" r:id="rId19"/>
    <p:sldId id="279" r:id="rId20"/>
    <p:sldId id="281" r:id="rId21"/>
    <p:sldId id="282" r:id="rId22"/>
    <p:sldId id="283" r:id="rId23"/>
    <p:sldId id="284" r:id="rId24"/>
    <p:sldId id="280" r:id="rId25"/>
    <p:sldId id="285" r:id="rId26"/>
    <p:sldId id="286" r:id="rId27"/>
    <p:sldId id="287" r:id="rId28"/>
    <p:sldId id="288" r:id="rId29"/>
    <p:sldId id="289" r:id="rId30"/>
    <p:sldId id="290" r:id="rId31"/>
    <p:sldId id="291" r:id="rId32"/>
    <p:sldId id="292" r:id="rId33"/>
    <p:sldId id="293" r:id="rId34"/>
    <p:sldId id="294" r:id="rId35"/>
    <p:sldId id="310" r:id="rId36"/>
    <p:sldId id="295" r:id="rId37"/>
    <p:sldId id="296" r:id="rId38"/>
    <p:sldId id="297" r:id="rId39"/>
    <p:sldId id="298" r:id="rId40"/>
    <p:sldId id="299" r:id="rId41"/>
    <p:sldId id="300" r:id="rId42"/>
    <p:sldId id="301" r:id="rId43"/>
    <p:sldId id="302" r:id="rId44"/>
    <p:sldId id="303" r:id="rId45"/>
    <p:sldId id="307" r:id="rId46"/>
    <p:sldId id="311" r:id="rId47"/>
    <p:sldId id="304" r:id="rId48"/>
    <p:sldId id="305" r:id="rId49"/>
    <p:sldId id="312" r:id="rId50"/>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1pPr>
    <a:lvl2pPr marL="0" marR="0" indent="26670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2pPr>
    <a:lvl3pPr marL="0" marR="0" indent="53340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3pPr>
    <a:lvl4pPr marL="0" marR="0" indent="80010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4pPr>
    <a:lvl5pPr marL="0" marR="0" indent="106680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5pPr>
    <a:lvl6pPr marL="0" marR="0" indent="133350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6pPr>
    <a:lvl7pPr marL="0" marR="0" indent="161290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7pPr>
    <a:lvl8pPr marL="0" marR="0" indent="187960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8pPr>
    <a:lvl9pPr marL="0" marR="0" indent="214630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a:font>
          <a:latin typeface="Helvetica Neue"/>
          <a:ea typeface="Helvetica Neue"/>
          <a:cs typeface="Helvetica Neue"/>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noFill/>
        </a:fill>
      </a:tcStyle>
    </a:wholeTbl>
    <a:band2H>
      <a:tcTxStyle/>
      <a:tcStyle>
        <a:tcBdr/>
        <a:fill>
          <a:solidFill>
            <a:srgbClr val="747676">
              <a:alpha val="63790"/>
            </a:srgbClr>
          </a:solidFill>
        </a:fill>
      </a:tcStyle>
    </a:band2H>
    <a:firstCol>
      <a:tcTxStyle b="on">
        <a:font>
          <a:latin typeface="Helvetica Neue"/>
          <a:ea typeface="Helvetica Neue"/>
          <a:cs typeface="Helvetica Neue"/>
        </a:font>
        <a:srgbClr val="FFFFFF"/>
      </a:tcTxStyle>
      <a:tcStyle>
        <a:tcBdr>
          <a:left>
            <a:ln w="12700" cap="flat">
              <a:solidFill>
                <a:srgbClr val="D6D6D6"/>
              </a:solidFill>
              <a:prstDash val="solid"/>
              <a:miter lim="400000"/>
            </a:ln>
          </a:left>
          <a:right>
            <a:ln w="254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chemeClr val="accent1"/>
          </a:solidFill>
        </a:fill>
      </a:tcStyle>
    </a:firstCol>
    <a:lastRow>
      <a:tcTxStyle>
        <a:font>
          <a:latin typeface="Helvetica Neue"/>
          <a:ea typeface="Helvetica Neue"/>
          <a:cs typeface="Helvetica Neue"/>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25400" cap="flat">
              <a:solidFill>
                <a:srgbClr val="D6D7D6"/>
              </a:solidFill>
              <a:prstDash val="solid"/>
              <a:miter lim="400000"/>
            </a:ln>
          </a:top>
          <a:bottom>
            <a:ln w="12700" cap="flat">
              <a:solidFill>
                <a:srgbClr val="D6D6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rgbClr val="032650"/>
          </a:solidFill>
        </a:fill>
      </a:tcStyle>
    </a:lastRow>
    <a:firstRow>
      <a:tcTxStyle b="on">
        <a:font>
          <a:latin typeface="Helvetica Neue"/>
          <a:ea typeface="Helvetica Neue"/>
          <a:cs typeface="Helvetica Neue"/>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6D6"/>
              </a:solidFill>
              <a:prstDash val="solid"/>
              <a:miter lim="400000"/>
            </a:ln>
          </a:top>
          <a:bottom>
            <a:ln w="254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rgbClr val="032650"/>
          </a:solidFill>
        </a:fill>
      </a:tcStyle>
    </a:firstRow>
  </a:tblStyle>
  <a:tblStyle styleId="{C7B018BB-80A7-4F77-B60F-C8B233D01FF8}" styleName="">
    <a:tblBg/>
    <a:wholeTbl>
      <a:tcTxStyle>
        <a:font>
          <a:latin typeface="Helvetica Neue"/>
          <a:ea typeface="Helvetica Neue"/>
          <a:cs typeface="Helvetica Neue"/>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929292"/>
              </a:solidFill>
              <a:prstDash val="solid"/>
              <a:miter lim="400000"/>
            </a:ln>
          </a:top>
          <a:bottom>
            <a:ln w="12700" cap="flat">
              <a:solidFill>
                <a:srgbClr val="929292"/>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noFill/>
        </a:fill>
      </a:tcStyle>
    </a:wholeTbl>
    <a:band2H>
      <a:tcTxStyle/>
      <a:tcStyle>
        <a:tcBdr/>
        <a:fill>
          <a:solidFill>
            <a:srgbClr val="747676">
              <a:alpha val="63790"/>
            </a:srgbClr>
          </a:solidFill>
        </a:fill>
      </a:tcStyle>
    </a:band2H>
    <a:firstCol>
      <a:tcTxStyle b="on">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84E00"/>
          </a:solidFill>
        </a:fill>
      </a:tcStyle>
    </a:firstCol>
    <a:lastRow>
      <a:tcTxStyle>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17101"/>
          </a:solidFill>
        </a:fill>
      </a:tcStyle>
    </a:lastRow>
    <a:firstRow>
      <a:tcTxStyle b="on">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17101"/>
          </a:solidFill>
        </a:fill>
      </a:tcStyle>
    </a:firstRow>
  </a:tblStyle>
  <a:tblStyle styleId="{EEE7283C-3CF3-47DC-8721-378D4A62B228}" styleName="">
    <a:tblBg/>
    <a:wholeTbl>
      <a:tcTxStyle>
        <a:font>
          <a:latin typeface="Helvetica Neue"/>
          <a:ea typeface="Helvetica Neue"/>
          <a:cs typeface="Helvetica Neue"/>
        </a:font>
        <a:srgbClr val="FFFFFF"/>
      </a:tcTxStyle>
      <a:tcStyle>
        <a:tcBdr>
          <a:left>
            <a:ln w="12700" cap="flat">
              <a:solidFill>
                <a:srgbClr val="AAAAAA"/>
              </a:solidFill>
              <a:prstDash val="solid"/>
              <a:miter lim="400000"/>
            </a:ln>
          </a:left>
          <a:right>
            <a:ln w="12700" cap="flat">
              <a:solidFill>
                <a:srgbClr val="AAAAAA"/>
              </a:solidFill>
              <a:prstDash val="solid"/>
              <a:miter lim="400000"/>
            </a:ln>
          </a:right>
          <a:top>
            <a:ln w="12700" cap="flat">
              <a:solidFill>
                <a:srgbClr val="AAAAAA"/>
              </a:solidFill>
              <a:prstDash val="solid"/>
              <a:miter lim="400000"/>
            </a:ln>
          </a:top>
          <a:bottom>
            <a:ln w="12700" cap="flat">
              <a:solidFill>
                <a:srgbClr val="AAAAAA"/>
              </a:solidFill>
              <a:prstDash val="solid"/>
              <a:miter lim="400000"/>
            </a:ln>
          </a:bottom>
          <a:insideH>
            <a:ln w="12700" cap="flat">
              <a:solidFill>
                <a:srgbClr val="AAAAAA"/>
              </a:solidFill>
              <a:prstDash val="solid"/>
              <a:miter lim="400000"/>
            </a:ln>
          </a:insideH>
          <a:insideV>
            <a:ln w="12700" cap="flat">
              <a:solidFill>
                <a:srgbClr val="AAAAAA"/>
              </a:solidFill>
              <a:prstDash val="solid"/>
              <a:miter lim="400000"/>
            </a:ln>
          </a:insideV>
        </a:tcBdr>
        <a:fill>
          <a:noFill/>
        </a:fill>
      </a:tcStyle>
    </a:wholeTbl>
    <a:band2H>
      <a:tcTxStyle/>
      <a:tcStyle>
        <a:tcBdr/>
        <a:fill>
          <a:solidFill>
            <a:srgbClr val="747676">
              <a:alpha val="63790"/>
            </a:srgbClr>
          </a:solidFill>
        </a:fill>
      </a:tcStyle>
    </a:band2H>
    <a:firstCol>
      <a:tcTxStyle b="on">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5"/>
          </a:solidFill>
        </a:fill>
      </a:tcStyle>
    </a:firstCol>
    <a:lastRow>
      <a:tcTxStyle>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5">
              <a:hueOff val="106375"/>
              <a:satOff val="9554"/>
              <a:lumOff val="-13516"/>
            </a:schemeClr>
          </a:solidFill>
        </a:fill>
      </a:tcStyle>
    </a:lastRow>
    <a:firstRow>
      <a:tcTxStyle b="on">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5">
              <a:hueOff val="106375"/>
              <a:satOff val="9554"/>
              <a:lumOff val="-13516"/>
            </a:schemeClr>
          </a:solidFill>
        </a:fill>
      </a:tcStyle>
    </a:firstRow>
  </a:tblStyle>
  <a:tblStyle styleId="{CF821DB8-F4EB-4A41-A1BA-3FCAFE7338EE}" styleName="">
    <a:tblBg/>
    <a:wholeTbl>
      <a:tcTxStyle>
        <a:font>
          <a:latin typeface="Helvetica Neue"/>
          <a:ea typeface="Helvetica Neue"/>
          <a:cs typeface="Helvetica Neue"/>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noFill/>
        </a:fill>
      </a:tcStyle>
    </a:wholeTbl>
    <a:band2H>
      <a:tcTxStyle/>
      <a:tcStyle>
        <a:tcBdr/>
        <a:fill>
          <a:solidFill>
            <a:srgbClr val="747676">
              <a:alpha val="63790"/>
            </a:srgbClr>
          </a:solidFill>
        </a:fill>
      </a:tcStyle>
    </a:band2H>
    <a:firstCol>
      <a:tcTxStyle b="on">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6">
              <a:hueOff val="-119728"/>
              <a:satOff val="5580"/>
              <a:lumOff val="-12961"/>
            </a:schemeClr>
          </a:solidFill>
        </a:fill>
      </a:tcStyle>
    </a:firstCol>
    <a:lastRow>
      <a:tcTxStyle>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650E48"/>
          </a:solidFill>
        </a:fill>
      </a:tcStyle>
    </a:lastRow>
    <a:firstRow>
      <a:tcTxStyle b="on">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650E48"/>
          </a:solidFill>
        </a:fill>
      </a:tcStyle>
    </a:firstRow>
  </a:tblStyle>
  <a:tblStyle styleId="{33BA23B1-9221-436E-865A-0063620EA4FD}" styleName="">
    <a:tblBg/>
    <a:wholeTbl>
      <a:tcTxStyle>
        <a:font>
          <a:latin typeface="Helvetica Neue"/>
          <a:ea typeface="Helvetica Neue"/>
          <a:cs typeface="Helvetica Neue"/>
        </a:font>
        <a:srgbClr val="FFFFFF"/>
      </a:tcTxStyle>
      <a:tcStyle>
        <a:tcBdr>
          <a:left>
            <a:ln w="12700" cap="flat">
              <a:solidFill>
                <a:srgbClr val="909090"/>
              </a:solidFill>
              <a:prstDash val="solid"/>
              <a:miter lim="400000"/>
            </a:ln>
          </a:left>
          <a:right>
            <a:ln w="12700" cap="flat">
              <a:solidFill>
                <a:srgbClr val="909090"/>
              </a:solidFill>
              <a:prstDash val="solid"/>
              <a:miter lim="400000"/>
            </a:ln>
          </a:right>
          <a:top>
            <a:ln w="12700" cap="flat">
              <a:solidFill>
                <a:srgbClr val="909090"/>
              </a:solidFill>
              <a:prstDash val="solid"/>
              <a:miter lim="400000"/>
            </a:ln>
          </a:top>
          <a:bottom>
            <a:ln w="12700" cap="flat">
              <a:solidFill>
                <a:srgbClr val="909090"/>
              </a:solidFill>
              <a:prstDash val="solid"/>
              <a:miter lim="400000"/>
            </a:ln>
          </a:bottom>
          <a:insideH>
            <a:ln w="12700" cap="flat">
              <a:solidFill>
                <a:srgbClr val="909090"/>
              </a:solidFill>
              <a:prstDash val="solid"/>
              <a:miter lim="400000"/>
            </a:ln>
          </a:insideH>
          <a:insideV>
            <a:ln w="12700" cap="flat">
              <a:solidFill>
                <a:srgbClr val="909090"/>
              </a:solidFill>
              <a:prstDash val="solid"/>
              <a:miter lim="400000"/>
            </a:ln>
          </a:insideV>
        </a:tcBdr>
        <a:fill>
          <a:noFill/>
        </a:fill>
      </a:tcStyle>
    </a:wholeTbl>
    <a:band2H>
      <a:tcTxStyle/>
      <a:tcStyle>
        <a:tcBdr/>
        <a:fill>
          <a:solidFill>
            <a:srgbClr val="747676">
              <a:alpha val="63790"/>
            </a:srgbClr>
          </a:solidFill>
        </a:fill>
      </a:tcStyle>
    </a:band2H>
    <a:firstCol>
      <a:tcTxStyle b="on">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98089"/>
          </a:solidFill>
        </a:fill>
      </a:tcStyle>
    </a:firstCol>
    <a:lastRow>
      <a:tcTxStyle>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96A0AC"/>
          </a:solidFill>
        </a:fill>
      </a:tcStyle>
    </a:lastRow>
    <a:firstRow>
      <a:tcTxStyle b="on">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96A0AC"/>
          </a:solidFill>
        </a:fill>
      </a:tcStyle>
    </a:firstRow>
  </a:tblStyle>
  <a:tblStyle styleId="{2708684C-4D16-4618-839F-0558EEFCDFE6}" styleName="">
    <a:tblBg/>
    <a:wholeTbl>
      <a:tcTxStyle>
        <a:font>
          <a:latin typeface="Helvetica Neue"/>
          <a:ea typeface="Helvetica Neue"/>
          <a:cs typeface="Helvetica Neue"/>
        </a:font>
        <a:srgbClr val="FFFFFF"/>
      </a:tcTxStyle>
      <a:tcStyle>
        <a:tcBdr>
          <a:left>
            <a:ln w="12700" cap="flat">
              <a:solidFill>
                <a:srgbClr val="929292"/>
              </a:solidFill>
              <a:custDash>
                <a:ds d="200000" sp="200000"/>
              </a:custDash>
              <a:miter lim="400000"/>
            </a:ln>
          </a:left>
          <a:right>
            <a:ln w="12700" cap="flat">
              <a:solidFill>
                <a:srgbClr val="929292"/>
              </a:solidFill>
              <a:custDash>
                <a:ds d="200000" sp="200000"/>
              </a:custDash>
              <a:miter lim="400000"/>
            </a:ln>
          </a:right>
          <a:top>
            <a:ln w="12700" cap="flat">
              <a:solidFill>
                <a:srgbClr val="929292"/>
              </a:solidFill>
              <a:custDash>
                <a:ds d="200000" sp="200000"/>
              </a:custDash>
              <a:miter lim="400000"/>
            </a:ln>
          </a:top>
          <a:bottom>
            <a:ln w="12700" cap="flat">
              <a:solidFill>
                <a:srgbClr val="929292"/>
              </a:solidFill>
              <a:custDash>
                <a:ds d="200000" sp="200000"/>
              </a:custDash>
              <a:miter lim="400000"/>
            </a:ln>
          </a:bottom>
          <a:insideH>
            <a:ln w="12700" cap="flat">
              <a:solidFill>
                <a:srgbClr val="929292"/>
              </a:solidFill>
              <a:custDash>
                <a:ds d="200000" sp="200000"/>
              </a:custDash>
              <a:miter lim="400000"/>
            </a:ln>
          </a:insideH>
          <a:insideV>
            <a:ln w="12700" cap="flat">
              <a:solidFill>
                <a:srgbClr val="929292"/>
              </a:solidFill>
              <a:custDash>
                <a:ds d="200000" sp="200000"/>
              </a:custDash>
              <a:miter lim="400000"/>
            </a:ln>
          </a:insideV>
        </a:tcBdr>
        <a:fill>
          <a:noFill/>
        </a:fill>
      </a:tcStyle>
    </a:wholeTbl>
    <a:band2H>
      <a:tcTxStyle/>
      <a:tcStyle>
        <a:tcBdr/>
        <a:fill>
          <a:solidFill>
            <a:srgbClr val="747676">
              <a:alpha val="63790"/>
            </a:srgbClr>
          </a:solidFill>
        </a:fill>
      </a:tcStyle>
    </a:band2H>
    <a:firstCol>
      <a:tcTxStyle b="on">
        <a:font>
          <a:latin typeface="Helvetica Neue"/>
          <a:ea typeface="Helvetica Neue"/>
          <a:cs typeface="Helvetica Neue"/>
        </a:font>
        <a:srgbClr val="FFFFFF"/>
      </a:tcTxStyle>
      <a:tcStyle>
        <a:tcBdr>
          <a:left>
            <a:ln w="12700" cap="flat">
              <a:noFill/>
              <a:miter lim="400000"/>
            </a:ln>
          </a:left>
          <a:right>
            <a:ln w="25400" cap="flat">
              <a:solidFill>
                <a:srgbClr val="929292"/>
              </a:solidFill>
              <a:prstDash val="solid"/>
              <a:miter lim="400000"/>
            </a:ln>
          </a:right>
          <a:top>
            <a:ln w="25400" cap="flat">
              <a:solidFill>
                <a:srgbClr val="929292"/>
              </a:solidFill>
              <a:prstDash val="solid"/>
              <a:miter lim="400000"/>
            </a:ln>
          </a:top>
          <a:bottom>
            <a:ln w="25400" cap="flat">
              <a:solidFill>
                <a:srgbClr val="929292"/>
              </a:solidFill>
              <a:prstDash val="solid"/>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firstCol>
    <a:lastRow>
      <a:tcTxStyle>
        <a:font>
          <a:latin typeface="Helvetica Neue"/>
          <a:ea typeface="Helvetica Neue"/>
          <a:cs typeface="Helvetica Neue"/>
        </a:font>
        <a:srgbClr val="FFFFFF"/>
      </a:tcTxStyle>
      <a:tcStyle>
        <a:tcBdr>
          <a:left>
            <a:ln w="25400" cap="flat">
              <a:solidFill>
                <a:srgbClr val="929292"/>
              </a:solidFill>
              <a:prstDash val="solid"/>
              <a:miter lim="400000"/>
            </a:ln>
          </a:left>
          <a:right>
            <a:ln w="25400" cap="flat">
              <a:solidFill>
                <a:srgbClr val="929292"/>
              </a:solidFill>
              <a:prstDash val="solid"/>
              <a:miter lim="400000"/>
            </a:ln>
          </a:right>
          <a:top>
            <a:ln w="25400" cap="flat">
              <a:solidFill>
                <a:srgbClr val="929292"/>
              </a:solidFill>
              <a:prstDash val="solid"/>
              <a:miter lim="400000"/>
            </a:ln>
          </a:top>
          <a:bottom>
            <a:ln w="12700" cap="flat">
              <a:noFill/>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lastRow>
    <a:firstRow>
      <a:tcTxStyle b="on">
        <a:font>
          <a:latin typeface="Helvetica Neue"/>
          <a:ea typeface="Helvetica Neue"/>
          <a:cs typeface="Helvetica Neue"/>
        </a:font>
        <a:srgbClr val="FFFFFF"/>
      </a:tcTxStyle>
      <a:tcStyle>
        <a:tcBdr>
          <a:left>
            <a:ln w="25400" cap="flat">
              <a:solidFill>
                <a:srgbClr val="929292"/>
              </a:solidFill>
              <a:prstDash val="solid"/>
              <a:miter lim="400000"/>
            </a:ln>
          </a:left>
          <a:right>
            <a:ln w="25400" cap="flat">
              <a:solidFill>
                <a:srgbClr val="929292"/>
              </a:solidFill>
              <a:prstDash val="solid"/>
              <a:miter lim="400000"/>
            </a:ln>
          </a:right>
          <a:top>
            <a:ln w="12700" cap="flat">
              <a:noFill/>
              <a:miter lim="400000"/>
            </a:ln>
          </a:top>
          <a:bottom>
            <a:ln w="25400" cap="flat">
              <a:solidFill>
                <a:srgbClr val="929292"/>
              </a:solidFill>
              <a:prstDash val="solid"/>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firstRow>
  </a:tblStyle>
  <a:tblStyle styleId="{8F44A2F1-9E1F-4B54-A3A2-5F16C0AD49E2}"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Ref idx="minor">
          <a:srgbClr val="000000"/>
        </a:fontRef>
        <a:srgbClr val="000000"/>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D51ADE6A-740E-44AE-83CC-AE7238B6C88D}" styleName="">
    <a:tblBg/>
    <a:wholeTbl>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Arial"/>
          <a:ea typeface="Arial"/>
          <a:cs typeface="Arial"/>
        </a:font>
        <a:srgbClr val="000000"/>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4A9BC294-FFE2-49D5-8D69-9E1BD2C41BD5}" styleName="">
    <a:tblBg/>
    <a:wholeTbl>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noFill/>
        </a:fill>
      </a:tcStyle>
    </a:wholeTbl>
    <a:band2H>
      <a:tcTxStyle/>
      <a:tcStyle>
        <a:tcBdr/>
        <a:fill>
          <a:solidFill>
            <a:srgbClr val="8C8D8F">
              <a:alpha val="30000"/>
            </a:srgbClr>
          </a:solidFill>
        </a:fill>
      </a:tcStyle>
    </a:band2H>
    <a:firstCol>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Col>
    <a:lastRow>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lastRow>
    <a:firstRow>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737"/>
  </p:normalViewPr>
  <p:slideViewPr>
    <p:cSldViewPr snapToGrid="0">
      <p:cViewPr varScale="1">
        <p:scale>
          <a:sx n="136" d="100"/>
          <a:sy n="136" d="100"/>
        </p:scale>
        <p:origin x="200" y="8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3" name="Shape 163"/>
          <p:cNvSpPr>
            <a:spLocks noGrp="1" noRot="1" noChangeAspect="1"/>
          </p:cNvSpPr>
          <p:nvPr>
            <p:ph type="sldImg"/>
          </p:nvPr>
        </p:nvSpPr>
        <p:spPr>
          <a:xfrm>
            <a:off x="1143000" y="685800"/>
            <a:ext cx="4572000" cy="3429000"/>
          </a:xfrm>
          <a:prstGeom prst="rect">
            <a:avLst/>
          </a:prstGeom>
        </p:spPr>
        <p:txBody>
          <a:bodyPr/>
          <a:lstStyle/>
          <a:p>
            <a:endParaRPr/>
          </a:p>
        </p:txBody>
      </p:sp>
      <p:sp>
        <p:nvSpPr>
          <p:cNvPr id="164" name="Shape 16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06400" latinLnBrk="0">
      <a:defRPr sz="1400">
        <a:latin typeface="Lucida Grande"/>
        <a:ea typeface="Lucida Grande"/>
        <a:cs typeface="Lucida Grande"/>
        <a:sym typeface="Lucida Grande"/>
      </a:defRPr>
    </a:lvl1pPr>
    <a:lvl2pPr defTabSz="406400" latinLnBrk="0">
      <a:defRPr sz="1400">
        <a:latin typeface="Lucida Grande"/>
        <a:ea typeface="Lucida Grande"/>
        <a:cs typeface="Lucida Grande"/>
        <a:sym typeface="Lucida Grande"/>
      </a:defRPr>
    </a:lvl2pPr>
    <a:lvl3pPr defTabSz="406400" latinLnBrk="0">
      <a:defRPr sz="1400">
        <a:latin typeface="Lucida Grande"/>
        <a:ea typeface="Lucida Grande"/>
        <a:cs typeface="Lucida Grande"/>
        <a:sym typeface="Lucida Grande"/>
      </a:defRPr>
    </a:lvl3pPr>
    <a:lvl4pPr defTabSz="406400" latinLnBrk="0">
      <a:defRPr sz="1400">
        <a:latin typeface="Lucida Grande"/>
        <a:ea typeface="Lucida Grande"/>
        <a:cs typeface="Lucida Grande"/>
        <a:sym typeface="Lucida Grande"/>
      </a:defRPr>
    </a:lvl4pPr>
    <a:lvl5pPr defTabSz="406400" latinLnBrk="0">
      <a:defRPr sz="1400">
        <a:latin typeface="Lucida Grande"/>
        <a:ea typeface="Lucida Grande"/>
        <a:cs typeface="Lucida Grande"/>
        <a:sym typeface="Lucida Grande"/>
      </a:defRPr>
    </a:lvl5pPr>
    <a:lvl6pPr defTabSz="406400" latinLnBrk="0">
      <a:defRPr sz="1400">
        <a:latin typeface="Lucida Grande"/>
        <a:ea typeface="Lucida Grande"/>
        <a:cs typeface="Lucida Grande"/>
        <a:sym typeface="Lucida Grande"/>
      </a:defRPr>
    </a:lvl6pPr>
    <a:lvl7pPr defTabSz="406400" latinLnBrk="0">
      <a:defRPr sz="1400">
        <a:latin typeface="Lucida Grande"/>
        <a:ea typeface="Lucida Grande"/>
        <a:cs typeface="Lucida Grande"/>
        <a:sym typeface="Lucida Grande"/>
      </a:defRPr>
    </a:lvl7pPr>
    <a:lvl8pPr defTabSz="406400" latinLnBrk="0">
      <a:defRPr sz="1400">
        <a:latin typeface="Lucida Grande"/>
        <a:ea typeface="Lucida Grande"/>
        <a:cs typeface="Lucida Grande"/>
        <a:sym typeface="Lucida Grande"/>
      </a:defRPr>
    </a:lvl8pPr>
    <a:lvl9pPr defTabSz="406400" latinLnBrk="0">
      <a:defRPr sz="1400">
        <a:latin typeface="Lucida Grande"/>
        <a:ea typeface="Lucida Grande"/>
        <a:cs typeface="Lucida Grande"/>
        <a:sym typeface="Lucida Grande"/>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Pressed Leaves">
    <p:spTree>
      <p:nvGrpSpPr>
        <p:cNvPr id="1" name=""/>
        <p:cNvGrpSpPr/>
        <p:nvPr/>
      </p:nvGrpSpPr>
      <p:grpSpPr>
        <a:xfrm>
          <a:off x="0" y="0"/>
          <a:ext cx="0" cy="0"/>
          <a:chOff x="0" y="0"/>
          <a:chExt cx="0" cy="0"/>
        </a:xfrm>
      </p:grpSpPr>
      <p:sp>
        <p:nvSpPr>
          <p:cNvPr id="12" name="Title Text"/>
          <p:cNvSpPr txBox="1">
            <a:spLocks noGrp="1"/>
          </p:cNvSpPr>
          <p:nvPr>
            <p:ph type="title"/>
          </p:nvPr>
        </p:nvSpPr>
        <p:spPr>
          <a:prstGeom prst="rect">
            <a:avLst/>
          </a:prstGeom>
        </p:spPr>
        <p:txBody>
          <a:bodyPr/>
          <a:lstStyle/>
          <a:p>
            <a:r>
              <a:t>Title Text</a:t>
            </a:r>
          </a:p>
        </p:txBody>
      </p:sp>
      <p:sp>
        <p:nvSpPr>
          <p:cNvPr id="13" name="Body Level One…"/>
          <p:cNvSpPr txBox="1">
            <a:spLocks noGrp="1"/>
          </p:cNvSpPr>
          <p:nvPr>
            <p:ph type="body" idx="1"/>
          </p:nvPr>
        </p:nvSpPr>
        <p:spPr>
          <a:prstGeom prst="rect">
            <a:avLst/>
          </a:prstGeom>
        </p:spPr>
        <p:txBody>
          <a:bodyPr/>
          <a:lstStyle>
            <a:lvl1pPr>
              <a:buBlip>
                <a:blip r:embed="rId2"/>
              </a:buBlip>
            </a:lvl1pPr>
            <a:lvl2pPr>
              <a:buBlip>
                <a:blip r:embed="rId3"/>
              </a:buBlip>
            </a:lvl2pPr>
            <a:lvl3pPr>
              <a:buBlip>
                <a:blip r:embed="rId2"/>
              </a:buBlip>
            </a:lvl3pPr>
            <a:lvl4pPr>
              <a:buBlip>
                <a:blip r:embed="rId3"/>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Title &amp; Bullets">
    <p:bg>
      <p:bgPr>
        <a:solidFill>
          <a:srgbClr val="FFFFFF"/>
        </a:solidFill>
        <a:effectLst/>
      </p:bgPr>
    </p:bg>
    <p:spTree>
      <p:nvGrpSpPr>
        <p:cNvPr id="1" name=""/>
        <p:cNvGrpSpPr/>
        <p:nvPr/>
      </p:nvGrpSpPr>
      <p:grpSpPr>
        <a:xfrm>
          <a:off x="0" y="0"/>
          <a:ext cx="0" cy="0"/>
          <a:chOff x="0" y="0"/>
          <a:chExt cx="0" cy="0"/>
        </a:xfrm>
      </p:grpSpPr>
      <p:sp>
        <p:nvSpPr>
          <p:cNvPr id="21" name="Title Text"/>
          <p:cNvSpPr txBox="1">
            <a:spLocks noGrp="1"/>
          </p:cNvSpPr>
          <p:nvPr>
            <p:ph type="title"/>
          </p:nvPr>
        </p:nvSpPr>
        <p:spPr>
          <a:xfrm>
            <a:off x="685800" y="381000"/>
            <a:ext cx="7772400" cy="1600200"/>
          </a:xfrm>
          <a:prstGeom prst="rect">
            <a:avLst/>
          </a:prstGeom>
        </p:spPr>
        <p:txBody>
          <a:bodyPr/>
          <a:lstStyle>
            <a:lvl1pPr algn="ctr">
              <a:defRPr>
                <a:solidFill>
                  <a:srgbClr val="000000"/>
                </a:solidFill>
                <a:uFill>
                  <a:solidFill>
                    <a:srgbClr val="000000"/>
                  </a:solidFill>
                </a:uFill>
                <a:latin typeface="Arial"/>
                <a:ea typeface="Arial"/>
                <a:cs typeface="Arial"/>
                <a:sym typeface="Arial"/>
              </a:defRPr>
            </a:lvl1pPr>
          </a:lstStyle>
          <a:p>
            <a:r>
              <a:t>Title Text</a:t>
            </a:r>
          </a:p>
        </p:txBody>
      </p:sp>
      <p:sp>
        <p:nvSpPr>
          <p:cNvPr id="22" name="Body Level One…"/>
          <p:cNvSpPr txBox="1">
            <a:spLocks noGrp="1"/>
          </p:cNvSpPr>
          <p:nvPr>
            <p:ph type="body" idx="1"/>
          </p:nvPr>
        </p:nvSpPr>
        <p:spPr>
          <a:xfrm>
            <a:off x="685800" y="1981200"/>
            <a:ext cx="7772400" cy="4876800"/>
          </a:xfrm>
          <a:prstGeom prst="rect">
            <a:avLst/>
          </a:prstGeom>
        </p:spPr>
        <p:txBody>
          <a:bodyPr/>
          <a:lstStyle>
            <a:lvl1pPr>
              <a:spcBef>
                <a:spcPts val="700"/>
              </a:spcBef>
              <a:buSzPct val="100000"/>
              <a:buChar char="•"/>
              <a:defRPr>
                <a:latin typeface="Arial"/>
                <a:ea typeface="Arial"/>
                <a:cs typeface="Arial"/>
                <a:sym typeface="Arial"/>
              </a:defRPr>
            </a:lvl1pPr>
            <a:lvl2pPr>
              <a:spcBef>
                <a:spcPts val="600"/>
              </a:spcBef>
              <a:buSzPct val="100000"/>
              <a:buChar char="–"/>
              <a:defRPr>
                <a:latin typeface="Arial"/>
                <a:ea typeface="Arial"/>
                <a:cs typeface="Arial"/>
                <a:sym typeface="Arial"/>
              </a:defRPr>
            </a:lvl2pPr>
            <a:lvl3pPr>
              <a:spcBef>
                <a:spcPts val="500"/>
              </a:spcBef>
              <a:buSzPct val="100000"/>
              <a:buChar char="•"/>
              <a:defRPr>
                <a:latin typeface="Arial"/>
                <a:ea typeface="Arial"/>
                <a:cs typeface="Arial"/>
                <a:sym typeface="Arial"/>
              </a:defRPr>
            </a:lvl3pPr>
            <a:lvl4pPr>
              <a:spcBef>
                <a:spcPts val="400"/>
              </a:spcBef>
              <a:buSzPct val="100000"/>
              <a:buChar char="–"/>
              <a:defRPr>
                <a:latin typeface="Arial"/>
                <a:ea typeface="Arial"/>
                <a:cs typeface="Arial"/>
                <a:sym typeface="Arial"/>
              </a:defRPr>
            </a:lvl4pPr>
            <a:lvl5pPr>
              <a:spcBef>
                <a:spcPts val="400"/>
              </a:spcBef>
              <a:buSzPct val="100000"/>
              <a:buChar char="»"/>
              <a:defRPr>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xfrm>
            <a:off x="7349666" y="6248400"/>
            <a:ext cx="312068" cy="298984"/>
          </a:xfrm>
          <a:prstGeom prst="rect">
            <a:avLst/>
          </a:prstGeom>
        </p:spPr>
        <p:txBody>
          <a:bodyPr/>
          <a:lstStyle>
            <a:lvl1pPr>
              <a:defRPr>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1_Pressed Leaves">
    <p:spTree>
      <p:nvGrpSpPr>
        <p:cNvPr id="1" name=""/>
        <p:cNvGrpSpPr/>
        <p:nvPr/>
      </p:nvGrpSpPr>
      <p:grpSpPr>
        <a:xfrm>
          <a:off x="0" y="0"/>
          <a:ext cx="0" cy="0"/>
          <a:chOff x="0" y="0"/>
          <a:chExt cx="0" cy="0"/>
        </a:xfrm>
      </p:grpSpPr>
      <p:pic>
        <p:nvPicPr>
          <p:cNvPr id="30" name="image.jpg" descr="image.jpg"/>
          <p:cNvPicPr>
            <a:picLocks/>
          </p:cNvPicPr>
          <p:nvPr/>
        </p:nvPicPr>
        <p:blipFill>
          <a:blip r:embed="rId2"/>
          <a:stretch>
            <a:fillRect/>
          </a:stretch>
        </p:blipFill>
        <p:spPr>
          <a:xfrm>
            <a:off x="0" y="0"/>
            <a:ext cx="9144000" cy="6858000"/>
          </a:xfrm>
          <a:prstGeom prst="rect">
            <a:avLst/>
          </a:prstGeom>
          <a:ln w="12700">
            <a:miter lim="400000"/>
          </a:ln>
        </p:spPr>
      </p:pic>
      <p:sp>
        <p:nvSpPr>
          <p:cNvPr id="31" name="Title Text"/>
          <p:cNvSpPr txBox="1">
            <a:spLocks noGrp="1"/>
          </p:cNvSpPr>
          <p:nvPr>
            <p:ph type="title"/>
          </p:nvPr>
        </p:nvSpPr>
        <p:spPr>
          <a:prstGeom prst="rect">
            <a:avLst/>
          </a:prstGeom>
        </p:spPr>
        <p:txBody>
          <a:bodyPr/>
          <a:lstStyle/>
          <a:p>
            <a:r>
              <a:t>Title Text</a:t>
            </a:r>
          </a:p>
        </p:txBody>
      </p:sp>
      <p:sp>
        <p:nvSpPr>
          <p:cNvPr id="32" name="Body Level One…"/>
          <p:cNvSpPr txBox="1">
            <a:spLocks noGrp="1"/>
          </p:cNvSpPr>
          <p:nvPr>
            <p:ph type="body" idx="1"/>
          </p:nvPr>
        </p:nvSpPr>
        <p:spPr>
          <a:prstGeom prst="rect">
            <a:avLst/>
          </a:prstGeom>
        </p:spPr>
        <p:txBody>
          <a:bodyPr/>
          <a:lstStyle>
            <a:lvl1pPr>
              <a:buBlip>
                <a:blip r:embed="rId3"/>
              </a:buBlip>
            </a:lvl1pPr>
            <a:lvl2pPr>
              <a:buBlip>
                <a:blip r:embed="rId4"/>
              </a:buBlip>
            </a:lvl2pPr>
            <a:lvl3pPr>
              <a:buBlip>
                <a:blip r:embed="rId3"/>
              </a:buBlip>
            </a:lvl3pPr>
            <a:lvl4pPr>
              <a:buBlip>
                <a:blip r:embed="rId4"/>
              </a:buBlip>
            </a:lvl4pPr>
            <a:lvl5pPr>
              <a:buBlip>
                <a:blip r:embed="rId3"/>
              </a:buBlip>
            </a:lvl5pPr>
          </a:lstStyle>
          <a:p>
            <a:r>
              <a:t>Body Level One</a:t>
            </a:r>
          </a:p>
          <a:p>
            <a:pPr lvl="1"/>
            <a:r>
              <a:t>Body Level Two</a:t>
            </a:r>
          </a:p>
          <a:p>
            <a:pPr lvl="2"/>
            <a:r>
              <a:t>Body Level Three</a:t>
            </a:r>
          </a:p>
          <a:p>
            <a:pPr lvl="3"/>
            <a:r>
              <a:t>Body Level Four</a:t>
            </a:r>
          </a:p>
          <a:p>
            <a:pPr lvl="4"/>
            <a:r>
              <a:t>Body Level Five</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40" name="Title Text"/>
          <p:cNvSpPr txBox="1">
            <a:spLocks noGrp="1"/>
          </p:cNvSpPr>
          <p:nvPr>
            <p:ph type="title"/>
          </p:nvPr>
        </p:nvSpPr>
        <p:spPr>
          <a:xfrm>
            <a:off x="889000" y="1155700"/>
            <a:ext cx="7366000" cy="2324100"/>
          </a:xfrm>
          <a:prstGeom prst="rect">
            <a:avLst/>
          </a:prstGeom>
        </p:spPr>
        <p:txBody>
          <a:bodyPr lIns="38100" tIns="38100" rIns="38100" bIns="38100" anchor="b"/>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41" name="Body Level One…"/>
          <p:cNvSpPr txBox="1">
            <a:spLocks noGrp="1"/>
          </p:cNvSpPr>
          <p:nvPr>
            <p:ph type="body" sz="quarter" idx="1"/>
          </p:nvPr>
        </p:nvSpPr>
        <p:spPr>
          <a:xfrm>
            <a:off x="889000" y="3530600"/>
            <a:ext cx="7366000" cy="800100"/>
          </a:xfrm>
          <a:prstGeom prst="rect">
            <a:avLst/>
          </a:prstGeom>
        </p:spPr>
        <p:txBody>
          <a:bodyPr lIns="38100" tIns="38100" rIns="38100" bIns="38100"/>
          <a:lstStyle>
            <a:lvl1pPr marL="0" marR="0" indent="0" algn="ctr" defTabSz="406400">
              <a:spcBef>
                <a:spcPts val="0"/>
              </a:spcBef>
              <a:buSzTx/>
              <a:buNone/>
              <a:defRPr sz="2400">
                <a:solidFill>
                  <a:srgbClr val="FFFFFF"/>
                </a:solidFill>
                <a:uFillTx/>
                <a:latin typeface="+mj-lt"/>
                <a:ea typeface="+mj-ea"/>
                <a:cs typeface="+mj-cs"/>
                <a:sym typeface="Gill Sans"/>
              </a:defRPr>
            </a:lvl1pPr>
            <a:lvl2pPr marL="0" marR="0" indent="0" algn="ctr" defTabSz="406400">
              <a:spcBef>
                <a:spcPts val="0"/>
              </a:spcBef>
              <a:buSzTx/>
              <a:buNone/>
              <a:defRPr sz="2400">
                <a:solidFill>
                  <a:srgbClr val="FFFFFF"/>
                </a:solidFill>
                <a:uFillTx/>
                <a:latin typeface="+mj-lt"/>
                <a:ea typeface="+mj-ea"/>
                <a:cs typeface="+mj-cs"/>
                <a:sym typeface="Gill Sans"/>
              </a:defRPr>
            </a:lvl2pPr>
            <a:lvl3pPr marL="0" marR="0" indent="0" algn="ctr" defTabSz="406400">
              <a:spcBef>
                <a:spcPts val="0"/>
              </a:spcBef>
              <a:buSzTx/>
              <a:buNone/>
              <a:defRPr>
                <a:solidFill>
                  <a:srgbClr val="FFFFFF"/>
                </a:solidFill>
                <a:uFillTx/>
                <a:latin typeface="+mj-lt"/>
                <a:ea typeface="+mj-ea"/>
                <a:cs typeface="+mj-cs"/>
                <a:sym typeface="Gill Sans"/>
              </a:defRPr>
            </a:lvl3pPr>
            <a:lvl4pPr marL="0" marR="0" indent="0" algn="ctr" defTabSz="406400">
              <a:spcBef>
                <a:spcPts val="0"/>
              </a:spcBef>
              <a:buSzTx/>
              <a:buNone/>
              <a:defRPr sz="2400">
                <a:solidFill>
                  <a:srgbClr val="FFFFFF"/>
                </a:solidFill>
                <a:uFillTx/>
                <a:latin typeface="+mj-lt"/>
                <a:ea typeface="+mj-ea"/>
                <a:cs typeface="+mj-cs"/>
                <a:sym typeface="Gill Sans"/>
              </a:defRPr>
            </a:lvl4pPr>
            <a:lvl5pPr marL="0" marR="0" indent="0" algn="ctr" defTabSz="406400">
              <a:spcBef>
                <a:spcPts val="0"/>
              </a:spcBef>
              <a:buSzTx/>
              <a:buNone/>
              <a:defRPr sz="2400">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42"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Title &amp; Bullets">
    <p:bg>
      <p:bgPr>
        <a:solidFill>
          <a:srgbClr val="000000"/>
        </a:solidFill>
        <a:effectLst/>
      </p:bgPr>
    </p:bg>
    <p:spTree>
      <p:nvGrpSpPr>
        <p:cNvPr id="1" name=""/>
        <p:cNvGrpSpPr/>
        <p:nvPr/>
      </p:nvGrpSpPr>
      <p:grpSpPr>
        <a:xfrm>
          <a:off x="0" y="0"/>
          <a:ext cx="0" cy="0"/>
          <a:chOff x="0" y="0"/>
          <a:chExt cx="0" cy="0"/>
        </a:xfrm>
      </p:grpSpPr>
      <p:sp>
        <p:nvSpPr>
          <p:cNvPr id="49" name="Title Text"/>
          <p:cNvSpPr txBox="1">
            <a:spLocks noGrp="1"/>
          </p:cNvSpPr>
          <p:nvPr>
            <p:ph type="title"/>
          </p:nvPr>
        </p:nvSpPr>
        <p:spPr>
          <a:xfrm>
            <a:off x="889000" y="177800"/>
            <a:ext cx="7366000" cy="17145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50" name="Body Level One…"/>
          <p:cNvSpPr txBox="1">
            <a:spLocks noGrp="1"/>
          </p:cNvSpPr>
          <p:nvPr>
            <p:ph type="body" idx="1"/>
          </p:nvPr>
        </p:nvSpPr>
        <p:spPr>
          <a:xfrm>
            <a:off x="889000" y="1943100"/>
            <a:ext cx="7366000" cy="4025900"/>
          </a:xfrm>
          <a:prstGeom prst="rect">
            <a:avLst/>
          </a:prstGeom>
        </p:spPr>
        <p:txBody>
          <a:bodyPr lIns="38100" tIns="38100" rIns="38100" bIns="38100" anchor="ctr"/>
          <a:lstStyle>
            <a:lvl1pPr marL="698500" marR="0" indent="-444500" defTabSz="406400">
              <a:spcBef>
                <a:spcPts val="1600"/>
              </a:spcBef>
              <a:buSzPct val="171000"/>
              <a:buChar char="•"/>
              <a:defRPr sz="2800">
                <a:solidFill>
                  <a:srgbClr val="FFFFFF"/>
                </a:solidFill>
                <a:uFillTx/>
                <a:latin typeface="+mj-lt"/>
                <a:ea typeface="+mj-ea"/>
                <a:cs typeface="+mj-cs"/>
                <a:sym typeface="Gill Sans"/>
              </a:defRPr>
            </a:lvl1pPr>
            <a:lvl2pPr marL="1041400" marR="0" indent="-444500" defTabSz="406400">
              <a:spcBef>
                <a:spcPts val="1600"/>
              </a:spcBef>
              <a:buSzPct val="171000"/>
              <a:buChar char="•"/>
              <a:defRPr>
                <a:solidFill>
                  <a:srgbClr val="FFFFFF"/>
                </a:solidFill>
                <a:uFillTx/>
                <a:latin typeface="+mj-lt"/>
                <a:ea typeface="+mj-ea"/>
                <a:cs typeface="+mj-cs"/>
                <a:sym typeface="Gill Sans"/>
              </a:defRPr>
            </a:lvl2pPr>
            <a:lvl3pPr marL="1384300" marR="0" indent="-444500" defTabSz="406400">
              <a:spcBef>
                <a:spcPts val="1600"/>
              </a:spcBef>
              <a:buSzPct val="171000"/>
              <a:buChar char="•"/>
              <a:defRPr sz="2800">
                <a:solidFill>
                  <a:srgbClr val="FFFFFF"/>
                </a:solidFill>
                <a:uFillTx/>
                <a:latin typeface="+mj-lt"/>
                <a:ea typeface="+mj-ea"/>
                <a:cs typeface="+mj-cs"/>
                <a:sym typeface="Gill Sans"/>
              </a:defRPr>
            </a:lvl3pPr>
            <a:lvl4pPr marL="1739900" marR="0" indent="-444500" defTabSz="406400">
              <a:spcBef>
                <a:spcPts val="1600"/>
              </a:spcBef>
              <a:buSzPct val="171000"/>
              <a:buChar char="•"/>
              <a:defRPr sz="2800">
                <a:solidFill>
                  <a:srgbClr val="FFFFFF"/>
                </a:solidFill>
                <a:uFillTx/>
                <a:latin typeface="+mj-lt"/>
                <a:ea typeface="+mj-ea"/>
                <a:cs typeface="+mj-cs"/>
                <a:sym typeface="Gill Sans"/>
              </a:defRPr>
            </a:lvl4pPr>
            <a:lvl5pPr marL="2082800" marR="0" indent="-444500" defTabSz="406400">
              <a:spcBef>
                <a:spcPts val="1600"/>
              </a:spcBef>
              <a:buSzPct val="171000"/>
              <a:buChar char="•"/>
              <a:defRPr sz="2800">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51"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Title &amp; Bullets - 2 Column">
    <p:bg>
      <p:bgPr>
        <a:solidFill>
          <a:srgbClr val="000000"/>
        </a:solidFill>
        <a:effectLst/>
      </p:bgPr>
    </p:bg>
    <p:spTree>
      <p:nvGrpSpPr>
        <p:cNvPr id="1" name=""/>
        <p:cNvGrpSpPr/>
        <p:nvPr/>
      </p:nvGrpSpPr>
      <p:grpSpPr>
        <a:xfrm>
          <a:off x="0" y="0"/>
          <a:ext cx="0" cy="0"/>
          <a:chOff x="0" y="0"/>
          <a:chExt cx="0" cy="0"/>
        </a:xfrm>
      </p:grpSpPr>
      <p:sp>
        <p:nvSpPr>
          <p:cNvPr id="58" name="Title Text"/>
          <p:cNvSpPr txBox="1">
            <a:spLocks noGrp="1"/>
          </p:cNvSpPr>
          <p:nvPr>
            <p:ph type="title"/>
          </p:nvPr>
        </p:nvSpPr>
        <p:spPr>
          <a:xfrm>
            <a:off x="889000" y="177800"/>
            <a:ext cx="7366000" cy="17145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59" name="Body Level One…"/>
          <p:cNvSpPr txBox="1">
            <a:spLocks noGrp="1"/>
          </p:cNvSpPr>
          <p:nvPr>
            <p:ph type="body" idx="1"/>
          </p:nvPr>
        </p:nvSpPr>
        <p:spPr>
          <a:xfrm>
            <a:off x="889000" y="1943100"/>
            <a:ext cx="7366000" cy="4025900"/>
          </a:xfrm>
          <a:prstGeom prst="rect">
            <a:avLst/>
          </a:prstGeom>
        </p:spPr>
        <p:txBody>
          <a:bodyPr lIns="38100" tIns="38100" rIns="38100" bIns="38100" numCol="2" spcCol="368300"/>
          <a:lstStyle>
            <a:lvl1pPr marL="640422" marR="0" indent="-386422" defTabSz="406400">
              <a:spcBef>
                <a:spcPts val="2700"/>
              </a:spcBef>
              <a:buSzPct val="171000"/>
              <a:buChar char="•"/>
              <a:defRPr sz="2000">
                <a:solidFill>
                  <a:srgbClr val="FFFFFF"/>
                </a:solidFill>
                <a:uFillTx/>
                <a:latin typeface="+mj-lt"/>
                <a:ea typeface="+mj-ea"/>
                <a:cs typeface="+mj-cs"/>
                <a:sym typeface="Gill Sans"/>
              </a:defRPr>
            </a:lvl1pPr>
            <a:lvl2pPr marL="983322" marR="0" indent="-386422" defTabSz="406400">
              <a:spcBef>
                <a:spcPts val="2700"/>
              </a:spcBef>
              <a:buSzPct val="171000"/>
              <a:buChar char="•"/>
              <a:defRPr sz="2000">
                <a:solidFill>
                  <a:srgbClr val="FFFFFF"/>
                </a:solidFill>
                <a:uFillTx/>
                <a:latin typeface="+mj-lt"/>
                <a:ea typeface="+mj-ea"/>
                <a:cs typeface="+mj-cs"/>
                <a:sym typeface="Gill Sans"/>
              </a:defRPr>
            </a:lvl2pPr>
            <a:lvl3pPr marL="1326222" marR="0" indent="-386422" defTabSz="406400">
              <a:spcBef>
                <a:spcPts val="2700"/>
              </a:spcBef>
              <a:buSzPct val="171000"/>
              <a:buChar char="•"/>
              <a:defRPr sz="2000">
                <a:solidFill>
                  <a:srgbClr val="FFFFFF"/>
                </a:solidFill>
                <a:uFillTx/>
                <a:latin typeface="+mj-lt"/>
                <a:ea typeface="+mj-ea"/>
                <a:cs typeface="+mj-cs"/>
                <a:sym typeface="Gill Sans"/>
              </a:defRPr>
            </a:lvl3pPr>
            <a:lvl4pPr marL="1681822" marR="0" indent="-386422" defTabSz="406400">
              <a:spcBef>
                <a:spcPts val="2700"/>
              </a:spcBef>
              <a:buSzPct val="171000"/>
              <a:buChar char="•"/>
              <a:defRPr>
                <a:solidFill>
                  <a:srgbClr val="FFFFFF"/>
                </a:solidFill>
                <a:uFillTx/>
                <a:latin typeface="+mj-lt"/>
                <a:ea typeface="+mj-ea"/>
                <a:cs typeface="+mj-cs"/>
                <a:sym typeface="Gill Sans"/>
              </a:defRPr>
            </a:lvl4pPr>
            <a:lvl5pPr marL="2024722" marR="0" indent="-386422" defTabSz="406400">
              <a:spcBef>
                <a:spcPts val="2700"/>
              </a:spcBef>
              <a:buSzPct val="171000"/>
              <a:buChar char="•"/>
              <a:defRPr>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60"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000000"/>
        </a:solidFill>
        <a:effectLst/>
      </p:bgPr>
    </p:bg>
    <p:spTree>
      <p:nvGrpSpPr>
        <p:cNvPr id="1" name=""/>
        <p:cNvGrpSpPr/>
        <p:nvPr/>
      </p:nvGrpSpPr>
      <p:grpSpPr>
        <a:xfrm>
          <a:off x="0" y="0"/>
          <a:ext cx="0" cy="0"/>
          <a:chOff x="0" y="0"/>
          <a:chExt cx="0" cy="0"/>
        </a:xfrm>
      </p:grpSpPr>
      <p:sp>
        <p:nvSpPr>
          <p:cNvPr id="67" name="Body Level One…"/>
          <p:cNvSpPr txBox="1">
            <a:spLocks noGrp="1"/>
          </p:cNvSpPr>
          <p:nvPr>
            <p:ph type="body" idx="1"/>
          </p:nvPr>
        </p:nvSpPr>
        <p:spPr>
          <a:xfrm>
            <a:off x="889000" y="889000"/>
            <a:ext cx="7366000" cy="5080000"/>
          </a:xfrm>
          <a:prstGeom prst="rect">
            <a:avLst/>
          </a:prstGeom>
        </p:spPr>
        <p:txBody>
          <a:bodyPr lIns="38100" tIns="38100" rIns="38100" bIns="38100" anchor="ctr"/>
          <a:lstStyle>
            <a:lvl1pPr marL="698500" marR="0" indent="-444500" defTabSz="406400">
              <a:spcBef>
                <a:spcPts val="3300"/>
              </a:spcBef>
              <a:buSzPct val="171000"/>
              <a:buChar char="•"/>
              <a:defRPr sz="2800">
                <a:solidFill>
                  <a:srgbClr val="FFFFFF"/>
                </a:solidFill>
                <a:uFillTx/>
                <a:latin typeface="+mj-lt"/>
                <a:ea typeface="+mj-ea"/>
                <a:cs typeface="+mj-cs"/>
                <a:sym typeface="Gill Sans"/>
              </a:defRPr>
            </a:lvl1pPr>
            <a:lvl2pPr marL="1041400" marR="0" indent="-444500" defTabSz="406400">
              <a:spcBef>
                <a:spcPts val="3300"/>
              </a:spcBef>
              <a:buSzPct val="171000"/>
              <a:buChar char="•"/>
              <a:defRPr>
                <a:solidFill>
                  <a:srgbClr val="FFFFFF"/>
                </a:solidFill>
                <a:uFillTx/>
                <a:latin typeface="+mj-lt"/>
                <a:ea typeface="+mj-ea"/>
                <a:cs typeface="+mj-cs"/>
                <a:sym typeface="Gill Sans"/>
              </a:defRPr>
            </a:lvl2pPr>
            <a:lvl3pPr marL="1384300" marR="0" indent="-444500" defTabSz="406400">
              <a:spcBef>
                <a:spcPts val="3300"/>
              </a:spcBef>
              <a:buSzPct val="171000"/>
              <a:buChar char="•"/>
              <a:defRPr sz="2800">
                <a:solidFill>
                  <a:srgbClr val="FFFFFF"/>
                </a:solidFill>
                <a:uFillTx/>
                <a:latin typeface="+mj-lt"/>
                <a:ea typeface="+mj-ea"/>
                <a:cs typeface="+mj-cs"/>
                <a:sym typeface="Gill Sans"/>
              </a:defRPr>
            </a:lvl3pPr>
            <a:lvl4pPr marL="1739900" marR="0" indent="-444500" defTabSz="406400">
              <a:spcBef>
                <a:spcPts val="3300"/>
              </a:spcBef>
              <a:buSzPct val="171000"/>
              <a:buChar char="•"/>
              <a:defRPr sz="2800">
                <a:solidFill>
                  <a:srgbClr val="FFFFFF"/>
                </a:solidFill>
                <a:uFillTx/>
                <a:latin typeface="+mj-lt"/>
                <a:ea typeface="+mj-ea"/>
                <a:cs typeface="+mj-cs"/>
                <a:sym typeface="Gill Sans"/>
              </a:defRPr>
            </a:lvl4pPr>
            <a:lvl5pPr marL="2082800" marR="0" indent="-444500" defTabSz="406400">
              <a:spcBef>
                <a:spcPts val="3300"/>
              </a:spcBef>
              <a:buSzPct val="171000"/>
              <a:buChar char="•"/>
              <a:defRPr sz="2800">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Blank">
    <p:bg>
      <p:bgPr>
        <a:solidFill>
          <a:srgbClr val="000000"/>
        </a:solidFill>
        <a:effectLst/>
      </p:bgPr>
    </p:bg>
    <p:spTree>
      <p:nvGrpSpPr>
        <p:cNvPr id="1" name=""/>
        <p:cNvGrpSpPr/>
        <p:nvPr/>
      </p:nvGrpSpPr>
      <p:grpSpPr>
        <a:xfrm>
          <a:off x="0" y="0"/>
          <a:ext cx="0" cy="0"/>
          <a:chOff x="0" y="0"/>
          <a:chExt cx="0" cy="0"/>
        </a:xfrm>
      </p:grpSpPr>
      <p:sp>
        <p:nvSpPr>
          <p:cNvPr id="75"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Title - Top">
    <p:bg>
      <p:bgPr>
        <a:solidFill>
          <a:srgbClr val="000000"/>
        </a:solidFill>
        <a:effectLst/>
      </p:bgPr>
    </p:bg>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89000" y="177800"/>
            <a:ext cx="7366000" cy="17145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83"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Title - Center">
    <p:bg>
      <p:bgPr>
        <a:solidFill>
          <a:srgbClr val="000000"/>
        </a:solidFill>
        <a:effectLst/>
      </p:bgPr>
    </p:bg>
    <p:spTree>
      <p:nvGrpSpPr>
        <p:cNvPr id="1" name=""/>
        <p:cNvGrpSpPr/>
        <p:nvPr/>
      </p:nvGrpSpPr>
      <p:grpSpPr>
        <a:xfrm>
          <a:off x="0" y="0"/>
          <a:ext cx="0" cy="0"/>
          <a:chOff x="0" y="0"/>
          <a:chExt cx="0" cy="0"/>
        </a:xfrm>
      </p:grpSpPr>
      <p:sp>
        <p:nvSpPr>
          <p:cNvPr id="90" name="Title Text"/>
          <p:cNvSpPr txBox="1">
            <a:spLocks noGrp="1"/>
          </p:cNvSpPr>
          <p:nvPr>
            <p:ph type="title"/>
          </p:nvPr>
        </p:nvSpPr>
        <p:spPr>
          <a:xfrm>
            <a:off x="889000" y="2095500"/>
            <a:ext cx="7366000" cy="26797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91"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Photo - Horizontal">
    <p:bg>
      <p:bgPr>
        <a:solidFill>
          <a:srgbClr val="000000"/>
        </a:solidFill>
        <a:effectLst/>
      </p:bgPr>
    </p:bg>
    <p:spTree>
      <p:nvGrpSpPr>
        <p:cNvPr id="1" name=""/>
        <p:cNvGrpSpPr/>
        <p:nvPr/>
      </p:nvGrpSpPr>
      <p:grpSpPr>
        <a:xfrm>
          <a:off x="0" y="0"/>
          <a:ext cx="0" cy="0"/>
          <a:chOff x="0" y="0"/>
          <a:chExt cx="0" cy="0"/>
        </a:xfrm>
      </p:grpSpPr>
      <p:sp>
        <p:nvSpPr>
          <p:cNvPr id="98" name="Image"/>
          <p:cNvSpPr>
            <a:spLocks noGrp="1"/>
          </p:cNvSpPr>
          <p:nvPr>
            <p:ph type="pic" sz="half" idx="21"/>
          </p:nvPr>
        </p:nvSpPr>
        <p:spPr>
          <a:xfrm>
            <a:off x="1727200" y="977900"/>
            <a:ext cx="5243616" cy="3497580"/>
          </a:xfrm>
          <a:prstGeom prst="rect">
            <a:avLst/>
          </a:prstGeom>
        </p:spPr>
        <p:txBody>
          <a:bodyPr lIns="91439" tIns="45719" rIns="91439" bIns="45719"/>
          <a:lstStyle/>
          <a:p>
            <a:endParaRPr/>
          </a:p>
        </p:txBody>
      </p:sp>
      <p:sp>
        <p:nvSpPr>
          <p:cNvPr id="99" name="Title Text"/>
          <p:cNvSpPr txBox="1">
            <a:spLocks noGrp="1"/>
          </p:cNvSpPr>
          <p:nvPr>
            <p:ph type="title"/>
          </p:nvPr>
        </p:nvSpPr>
        <p:spPr>
          <a:xfrm>
            <a:off x="889000" y="5181600"/>
            <a:ext cx="7366000" cy="12065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100"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Photo - Horizontal Reflection">
    <p:bg>
      <p:bgPr>
        <a:solidFill>
          <a:srgbClr val="000000"/>
        </a:solidFill>
        <a:effectLst/>
      </p:bgPr>
    </p:bg>
    <p:spTree>
      <p:nvGrpSpPr>
        <p:cNvPr id="1" name=""/>
        <p:cNvGrpSpPr/>
        <p:nvPr/>
      </p:nvGrpSpPr>
      <p:grpSpPr>
        <a:xfrm>
          <a:off x="0" y="0"/>
          <a:ext cx="0" cy="0"/>
          <a:chOff x="0" y="0"/>
          <a:chExt cx="0" cy="0"/>
        </a:xfrm>
      </p:grpSpPr>
      <p:sp>
        <p:nvSpPr>
          <p:cNvPr id="107" name="Image"/>
          <p:cNvSpPr>
            <a:spLocks noGrp="1"/>
          </p:cNvSpPr>
          <p:nvPr>
            <p:ph type="pic" sz="half" idx="21"/>
          </p:nvPr>
        </p:nvSpPr>
        <p:spPr>
          <a:xfrm>
            <a:off x="1727200" y="977900"/>
            <a:ext cx="5243616" cy="3497580"/>
          </a:xfrm>
          <a:prstGeom prst="rect">
            <a:avLst/>
          </a:prstGeom>
          <a:effectLst>
            <a:reflection stA="50000" endPos="40000" dir="5400000" sy="-100000" algn="bl" rotWithShape="0"/>
          </a:effectLst>
        </p:spPr>
        <p:txBody>
          <a:bodyPr lIns="91439" tIns="45719" rIns="91439" bIns="45719"/>
          <a:lstStyle/>
          <a:p>
            <a:endParaRPr/>
          </a:p>
        </p:txBody>
      </p:sp>
      <p:sp>
        <p:nvSpPr>
          <p:cNvPr id="108" name="Title Text"/>
          <p:cNvSpPr txBox="1">
            <a:spLocks noGrp="1"/>
          </p:cNvSpPr>
          <p:nvPr>
            <p:ph type="title"/>
          </p:nvPr>
        </p:nvSpPr>
        <p:spPr>
          <a:xfrm>
            <a:off x="889000" y="5181600"/>
            <a:ext cx="7366000" cy="12065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109"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Photo - Vertical">
    <p:bg>
      <p:bgPr>
        <a:solidFill>
          <a:srgbClr val="000000"/>
        </a:solidFill>
        <a:effectLst/>
      </p:bgPr>
    </p:bg>
    <p:spTree>
      <p:nvGrpSpPr>
        <p:cNvPr id="1" name=""/>
        <p:cNvGrpSpPr/>
        <p:nvPr/>
      </p:nvGrpSpPr>
      <p:grpSpPr>
        <a:xfrm>
          <a:off x="0" y="0"/>
          <a:ext cx="0" cy="0"/>
          <a:chOff x="0" y="0"/>
          <a:chExt cx="0" cy="0"/>
        </a:xfrm>
      </p:grpSpPr>
      <p:sp>
        <p:nvSpPr>
          <p:cNvPr id="116" name="Image"/>
          <p:cNvSpPr>
            <a:spLocks noGrp="1"/>
          </p:cNvSpPr>
          <p:nvPr>
            <p:ph type="pic" sz="half" idx="21"/>
          </p:nvPr>
        </p:nvSpPr>
        <p:spPr>
          <a:xfrm>
            <a:off x="4737100" y="787400"/>
            <a:ext cx="3520440" cy="5277489"/>
          </a:xfrm>
          <a:prstGeom prst="rect">
            <a:avLst/>
          </a:prstGeom>
        </p:spPr>
        <p:txBody>
          <a:bodyPr lIns="91439" tIns="45719" rIns="91439" bIns="45719"/>
          <a:lstStyle/>
          <a:p>
            <a:endParaRPr/>
          </a:p>
        </p:txBody>
      </p:sp>
      <p:sp>
        <p:nvSpPr>
          <p:cNvPr id="117" name="Title Text"/>
          <p:cNvSpPr txBox="1">
            <a:spLocks noGrp="1"/>
          </p:cNvSpPr>
          <p:nvPr>
            <p:ph type="title"/>
          </p:nvPr>
        </p:nvSpPr>
        <p:spPr>
          <a:xfrm>
            <a:off x="444500" y="1079500"/>
            <a:ext cx="4127500" cy="2324100"/>
          </a:xfrm>
          <a:prstGeom prst="rect">
            <a:avLst/>
          </a:prstGeom>
        </p:spPr>
        <p:txBody>
          <a:bodyPr lIns="38100" tIns="38100" rIns="38100" bIns="38100" anchor="b"/>
          <a:lstStyle>
            <a:lvl1pPr marL="0" marR="0" algn="ctr" defTabSz="406400">
              <a:defRPr sz="4800">
                <a:solidFill>
                  <a:srgbClr val="FFFFFF"/>
                </a:solidFill>
                <a:uFillTx/>
                <a:latin typeface="+mj-lt"/>
                <a:ea typeface="+mj-ea"/>
                <a:cs typeface="+mj-cs"/>
                <a:sym typeface="Gill Sans"/>
              </a:defRPr>
            </a:lvl1pPr>
          </a:lstStyle>
          <a:p>
            <a:r>
              <a:t>Title Text</a:t>
            </a:r>
          </a:p>
        </p:txBody>
      </p:sp>
      <p:sp>
        <p:nvSpPr>
          <p:cNvPr id="118" name="Body Level One…"/>
          <p:cNvSpPr txBox="1">
            <a:spLocks noGrp="1"/>
          </p:cNvSpPr>
          <p:nvPr>
            <p:ph type="body" sz="quarter" idx="1"/>
          </p:nvPr>
        </p:nvSpPr>
        <p:spPr>
          <a:xfrm>
            <a:off x="444500" y="3454400"/>
            <a:ext cx="4127500" cy="2324100"/>
          </a:xfrm>
          <a:prstGeom prst="rect">
            <a:avLst/>
          </a:prstGeom>
        </p:spPr>
        <p:txBody>
          <a:bodyPr lIns="38100" tIns="38100" rIns="38100" bIns="38100"/>
          <a:lstStyle>
            <a:lvl1pPr marL="0" marR="0" indent="0" algn="ctr" defTabSz="406400">
              <a:spcBef>
                <a:spcPts val="0"/>
              </a:spcBef>
              <a:buSzTx/>
              <a:buNone/>
              <a:defRPr sz="2200">
                <a:solidFill>
                  <a:srgbClr val="FFFFFF"/>
                </a:solidFill>
                <a:uFillTx/>
                <a:latin typeface="+mj-lt"/>
                <a:ea typeface="+mj-ea"/>
                <a:cs typeface="+mj-cs"/>
                <a:sym typeface="Gill Sans"/>
              </a:defRPr>
            </a:lvl1pPr>
            <a:lvl2pPr marL="0" marR="0" indent="0" algn="ctr" defTabSz="406400">
              <a:spcBef>
                <a:spcPts val="0"/>
              </a:spcBef>
              <a:buSzTx/>
              <a:buNone/>
              <a:defRPr sz="2200">
                <a:solidFill>
                  <a:srgbClr val="FFFFFF"/>
                </a:solidFill>
                <a:uFillTx/>
                <a:latin typeface="+mj-lt"/>
                <a:ea typeface="+mj-ea"/>
                <a:cs typeface="+mj-cs"/>
                <a:sym typeface="Gill Sans"/>
              </a:defRPr>
            </a:lvl2pPr>
            <a:lvl3pPr marL="0" marR="0" indent="0" algn="ctr" defTabSz="406400">
              <a:spcBef>
                <a:spcPts val="0"/>
              </a:spcBef>
              <a:buSzTx/>
              <a:buNone/>
              <a:defRPr sz="2200">
                <a:solidFill>
                  <a:srgbClr val="FFFFFF"/>
                </a:solidFill>
                <a:uFillTx/>
                <a:latin typeface="+mj-lt"/>
                <a:ea typeface="+mj-ea"/>
                <a:cs typeface="+mj-cs"/>
                <a:sym typeface="Gill Sans"/>
              </a:defRPr>
            </a:lvl3pPr>
            <a:lvl4pPr marL="0" marR="0" indent="0" algn="ctr" defTabSz="406400">
              <a:spcBef>
                <a:spcPts val="0"/>
              </a:spcBef>
              <a:buSzTx/>
              <a:buNone/>
              <a:defRPr sz="2200">
                <a:solidFill>
                  <a:srgbClr val="FFFFFF"/>
                </a:solidFill>
                <a:uFillTx/>
                <a:latin typeface="+mj-lt"/>
                <a:ea typeface="+mj-ea"/>
                <a:cs typeface="+mj-cs"/>
                <a:sym typeface="Gill Sans"/>
              </a:defRPr>
            </a:lvl4pPr>
            <a:lvl5pPr marL="0" marR="0" indent="0" algn="ctr" defTabSz="406400">
              <a:spcBef>
                <a:spcPts val="0"/>
              </a:spcBef>
              <a:buSzTx/>
              <a:buNone/>
              <a:defRPr sz="2200">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119"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Photo - Vertical Reflection">
    <p:bg>
      <p:bgPr>
        <a:solidFill>
          <a:srgbClr val="000000"/>
        </a:solidFill>
        <a:effectLst/>
      </p:bgPr>
    </p:bg>
    <p:spTree>
      <p:nvGrpSpPr>
        <p:cNvPr id="1" name=""/>
        <p:cNvGrpSpPr/>
        <p:nvPr/>
      </p:nvGrpSpPr>
      <p:grpSpPr>
        <a:xfrm>
          <a:off x="0" y="0"/>
          <a:ext cx="0" cy="0"/>
          <a:chOff x="0" y="0"/>
          <a:chExt cx="0" cy="0"/>
        </a:xfrm>
      </p:grpSpPr>
      <p:sp>
        <p:nvSpPr>
          <p:cNvPr id="126" name="Image"/>
          <p:cNvSpPr>
            <a:spLocks noGrp="1"/>
          </p:cNvSpPr>
          <p:nvPr>
            <p:ph type="pic" sz="half" idx="21"/>
          </p:nvPr>
        </p:nvSpPr>
        <p:spPr>
          <a:xfrm>
            <a:off x="4927600" y="825500"/>
            <a:ext cx="3124200" cy="4683486"/>
          </a:xfrm>
          <a:prstGeom prst="rect">
            <a:avLst/>
          </a:prstGeom>
          <a:effectLst>
            <a:reflection stA="50000" endPos="40000" dir="5400000" sy="-100000" algn="bl" rotWithShape="0"/>
          </a:effectLst>
        </p:spPr>
        <p:txBody>
          <a:bodyPr lIns="91439" tIns="45719" rIns="91439" bIns="45719"/>
          <a:lstStyle/>
          <a:p>
            <a:endParaRPr/>
          </a:p>
        </p:txBody>
      </p:sp>
      <p:sp>
        <p:nvSpPr>
          <p:cNvPr id="127" name="Title Text"/>
          <p:cNvSpPr txBox="1">
            <a:spLocks noGrp="1"/>
          </p:cNvSpPr>
          <p:nvPr>
            <p:ph type="title"/>
          </p:nvPr>
        </p:nvSpPr>
        <p:spPr>
          <a:xfrm>
            <a:off x="444500" y="1079500"/>
            <a:ext cx="4127500" cy="2324100"/>
          </a:xfrm>
          <a:prstGeom prst="rect">
            <a:avLst/>
          </a:prstGeom>
        </p:spPr>
        <p:txBody>
          <a:bodyPr lIns="38100" tIns="38100" rIns="38100" bIns="38100" anchor="b"/>
          <a:lstStyle>
            <a:lvl1pPr marL="0" marR="0" algn="ctr" defTabSz="406400">
              <a:defRPr sz="4800">
                <a:solidFill>
                  <a:srgbClr val="FFFFFF"/>
                </a:solidFill>
                <a:uFillTx/>
                <a:latin typeface="+mj-lt"/>
                <a:ea typeface="+mj-ea"/>
                <a:cs typeface="+mj-cs"/>
                <a:sym typeface="Gill Sans"/>
              </a:defRPr>
            </a:lvl1pPr>
          </a:lstStyle>
          <a:p>
            <a:r>
              <a:t>Title Text</a:t>
            </a:r>
          </a:p>
        </p:txBody>
      </p:sp>
      <p:sp>
        <p:nvSpPr>
          <p:cNvPr id="128" name="Body Level One…"/>
          <p:cNvSpPr txBox="1">
            <a:spLocks noGrp="1"/>
          </p:cNvSpPr>
          <p:nvPr>
            <p:ph type="body" sz="quarter" idx="1"/>
          </p:nvPr>
        </p:nvSpPr>
        <p:spPr>
          <a:xfrm>
            <a:off x="444500" y="3454400"/>
            <a:ext cx="4127500" cy="2324100"/>
          </a:xfrm>
          <a:prstGeom prst="rect">
            <a:avLst/>
          </a:prstGeom>
        </p:spPr>
        <p:txBody>
          <a:bodyPr lIns="38100" tIns="38100" rIns="38100" bIns="38100"/>
          <a:lstStyle>
            <a:lvl1pPr marL="0" marR="0" indent="0" algn="ctr" defTabSz="406400">
              <a:spcBef>
                <a:spcPts val="0"/>
              </a:spcBef>
              <a:buSzTx/>
              <a:buNone/>
              <a:defRPr sz="2200">
                <a:solidFill>
                  <a:srgbClr val="FFFFFF"/>
                </a:solidFill>
                <a:uFillTx/>
                <a:latin typeface="+mj-lt"/>
                <a:ea typeface="+mj-ea"/>
                <a:cs typeface="+mj-cs"/>
                <a:sym typeface="Gill Sans"/>
              </a:defRPr>
            </a:lvl1pPr>
            <a:lvl2pPr marL="0" marR="0" indent="0" algn="ctr" defTabSz="406400">
              <a:spcBef>
                <a:spcPts val="0"/>
              </a:spcBef>
              <a:buSzTx/>
              <a:buNone/>
              <a:defRPr sz="2200">
                <a:solidFill>
                  <a:srgbClr val="FFFFFF"/>
                </a:solidFill>
                <a:uFillTx/>
                <a:latin typeface="+mj-lt"/>
                <a:ea typeface="+mj-ea"/>
                <a:cs typeface="+mj-cs"/>
                <a:sym typeface="Gill Sans"/>
              </a:defRPr>
            </a:lvl2pPr>
            <a:lvl3pPr marL="0" marR="0" indent="0" algn="ctr" defTabSz="406400">
              <a:spcBef>
                <a:spcPts val="0"/>
              </a:spcBef>
              <a:buSzTx/>
              <a:buNone/>
              <a:defRPr sz="2200">
                <a:solidFill>
                  <a:srgbClr val="FFFFFF"/>
                </a:solidFill>
                <a:uFillTx/>
                <a:latin typeface="+mj-lt"/>
                <a:ea typeface="+mj-ea"/>
                <a:cs typeface="+mj-cs"/>
                <a:sym typeface="Gill Sans"/>
              </a:defRPr>
            </a:lvl3pPr>
            <a:lvl4pPr marL="0" marR="0" indent="0" algn="ctr" defTabSz="406400">
              <a:spcBef>
                <a:spcPts val="0"/>
              </a:spcBef>
              <a:buSzTx/>
              <a:buNone/>
              <a:defRPr sz="2200">
                <a:solidFill>
                  <a:srgbClr val="FFFFFF"/>
                </a:solidFill>
                <a:uFillTx/>
                <a:latin typeface="+mj-lt"/>
                <a:ea typeface="+mj-ea"/>
                <a:cs typeface="+mj-cs"/>
                <a:sym typeface="Gill Sans"/>
              </a:defRPr>
            </a:lvl4pPr>
            <a:lvl5pPr marL="0" marR="0" indent="0" algn="ctr" defTabSz="406400">
              <a:spcBef>
                <a:spcPts val="0"/>
              </a:spcBef>
              <a:buSzTx/>
              <a:buNone/>
              <a:defRPr sz="2200">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129"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x">
  <p:cSld name="Title, Bullets &amp; Photo">
    <p:bg>
      <p:bgPr>
        <a:solidFill>
          <a:srgbClr val="000000"/>
        </a:solidFill>
        <a:effectLst/>
      </p:bgPr>
    </p:bg>
    <p:spTree>
      <p:nvGrpSpPr>
        <p:cNvPr id="1" name=""/>
        <p:cNvGrpSpPr/>
        <p:nvPr/>
      </p:nvGrpSpPr>
      <p:grpSpPr>
        <a:xfrm>
          <a:off x="0" y="0"/>
          <a:ext cx="0" cy="0"/>
          <a:chOff x="0" y="0"/>
          <a:chExt cx="0" cy="0"/>
        </a:xfrm>
      </p:grpSpPr>
      <p:sp>
        <p:nvSpPr>
          <p:cNvPr id="136" name="Image"/>
          <p:cNvSpPr>
            <a:spLocks noGrp="1"/>
          </p:cNvSpPr>
          <p:nvPr>
            <p:ph type="pic" sz="half" idx="21"/>
          </p:nvPr>
        </p:nvSpPr>
        <p:spPr>
          <a:xfrm>
            <a:off x="4978400" y="1689100"/>
            <a:ext cx="3022600" cy="4531177"/>
          </a:xfrm>
          <a:prstGeom prst="rect">
            <a:avLst/>
          </a:prstGeom>
        </p:spPr>
        <p:txBody>
          <a:bodyPr lIns="91439" tIns="45719" rIns="91439" bIns="45719"/>
          <a:lstStyle/>
          <a:p>
            <a:endParaRPr/>
          </a:p>
        </p:txBody>
      </p:sp>
      <p:sp>
        <p:nvSpPr>
          <p:cNvPr id="137" name="Title Text"/>
          <p:cNvSpPr txBox="1">
            <a:spLocks noGrp="1"/>
          </p:cNvSpPr>
          <p:nvPr>
            <p:ph type="title"/>
          </p:nvPr>
        </p:nvSpPr>
        <p:spPr>
          <a:xfrm>
            <a:off x="889000" y="177800"/>
            <a:ext cx="7366000" cy="17145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138" name="Body Level One…"/>
          <p:cNvSpPr txBox="1">
            <a:spLocks noGrp="1"/>
          </p:cNvSpPr>
          <p:nvPr>
            <p:ph type="body" sz="half" idx="1"/>
          </p:nvPr>
        </p:nvSpPr>
        <p:spPr>
          <a:xfrm>
            <a:off x="889000" y="1943100"/>
            <a:ext cx="3543300" cy="4025900"/>
          </a:xfrm>
          <a:prstGeom prst="rect">
            <a:avLst/>
          </a:prstGeom>
        </p:spPr>
        <p:txBody>
          <a:bodyPr lIns="38100" tIns="38100" rIns="38100" bIns="38100" anchor="ctr"/>
          <a:lstStyle>
            <a:lvl1pPr marL="640422" marR="0" indent="-386422" defTabSz="406400">
              <a:spcBef>
                <a:spcPts val="2700"/>
              </a:spcBef>
              <a:buSzPct val="171000"/>
              <a:buChar char="•"/>
              <a:defRPr sz="2000">
                <a:solidFill>
                  <a:srgbClr val="FFFFFF"/>
                </a:solidFill>
                <a:uFillTx/>
                <a:latin typeface="+mj-lt"/>
                <a:ea typeface="+mj-ea"/>
                <a:cs typeface="+mj-cs"/>
                <a:sym typeface="Gill Sans"/>
              </a:defRPr>
            </a:lvl1pPr>
            <a:lvl2pPr marL="983322" marR="0" indent="-386422" defTabSz="406400">
              <a:spcBef>
                <a:spcPts val="2700"/>
              </a:spcBef>
              <a:buSzPct val="171000"/>
              <a:buChar char="•"/>
              <a:defRPr sz="2000">
                <a:solidFill>
                  <a:srgbClr val="FFFFFF"/>
                </a:solidFill>
                <a:uFillTx/>
                <a:latin typeface="+mj-lt"/>
                <a:ea typeface="+mj-ea"/>
                <a:cs typeface="+mj-cs"/>
                <a:sym typeface="Gill Sans"/>
              </a:defRPr>
            </a:lvl2pPr>
            <a:lvl3pPr marL="1326222" marR="0" indent="-386422" defTabSz="406400">
              <a:spcBef>
                <a:spcPts val="2700"/>
              </a:spcBef>
              <a:buSzPct val="171000"/>
              <a:buChar char="•"/>
              <a:defRPr sz="2000">
                <a:solidFill>
                  <a:srgbClr val="FFFFFF"/>
                </a:solidFill>
                <a:uFillTx/>
                <a:latin typeface="+mj-lt"/>
                <a:ea typeface="+mj-ea"/>
                <a:cs typeface="+mj-cs"/>
                <a:sym typeface="Gill Sans"/>
              </a:defRPr>
            </a:lvl3pPr>
            <a:lvl4pPr marL="1681822" marR="0" indent="-386422" defTabSz="406400">
              <a:spcBef>
                <a:spcPts val="2700"/>
              </a:spcBef>
              <a:buSzPct val="171000"/>
              <a:buChar char="•"/>
              <a:defRPr>
                <a:solidFill>
                  <a:srgbClr val="FFFFFF"/>
                </a:solidFill>
                <a:uFillTx/>
                <a:latin typeface="+mj-lt"/>
                <a:ea typeface="+mj-ea"/>
                <a:cs typeface="+mj-cs"/>
                <a:sym typeface="Gill Sans"/>
              </a:defRPr>
            </a:lvl4pPr>
            <a:lvl5pPr marL="2024722" marR="0" indent="-386422" defTabSz="406400">
              <a:spcBef>
                <a:spcPts val="2700"/>
              </a:spcBef>
              <a:buSzPct val="171000"/>
              <a:buChar char="•"/>
              <a:defRPr>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139"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
  <p:cSld name="Title &amp; Bullets - Left">
    <p:bg>
      <p:bgPr>
        <a:solidFill>
          <a:srgbClr val="000000"/>
        </a:solidFill>
        <a:effectLst/>
      </p:bgPr>
    </p:bg>
    <p:spTree>
      <p:nvGrpSpPr>
        <p:cNvPr id="1" name=""/>
        <p:cNvGrpSpPr/>
        <p:nvPr/>
      </p:nvGrpSpPr>
      <p:grpSpPr>
        <a:xfrm>
          <a:off x="0" y="0"/>
          <a:ext cx="0" cy="0"/>
          <a:chOff x="0" y="0"/>
          <a:chExt cx="0" cy="0"/>
        </a:xfrm>
      </p:grpSpPr>
      <p:sp>
        <p:nvSpPr>
          <p:cNvPr id="146" name="Title Text"/>
          <p:cNvSpPr txBox="1">
            <a:spLocks noGrp="1"/>
          </p:cNvSpPr>
          <p:nvPr>
            <p:ph type="title"/>
          </p:nvPr>
        </p:nvSpPr>
        <p:spPr>
          <a:xfrm>
            <a:off x="889000" y="177800"/>
            <a:ext cx="7366000" cy="17145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147" name="Body Level One…"/>
          <p:cNvSpPr txBox="1">
            <a:spLocks noGrp="1"/>
          </p:cNvSpPr>
          <p:nvPr>
            <p:ph type="body" sz="half" idx="1"/>
          </p:nvPr>
        </p:nvSpPr>
        <p:spPr>
          <a:xfrm>
            <a:off x="889000" y="1943100"/>
            <a:ext cx="3543300" cy="4025900"/>
          </a:xfrm>
          <a:prstGeom prst="rect">
            <a:avLst/>
          </a:prstGeom>
        </p:spPr>
        <p:txBody>
          <a:bodyPr lIns="38100" tIns="38100" rIns="38100" bIns="38100" anchor="ctr"/>
          <a:lstStyle>
            <a:lvl1pPr marL="640422" marR="0" indent="-386422" defTabSz="406400">
              <a:spcBef>
                <a:spcPts val="2700"/>
              </a:spcBef>
              <a:buSzPct val="171000"/>
              <a:buChar char="•"/>
              <a:defRPr sz="2000">
                <a:solidFill>
                  <a:srgbClr val="FFFFFF"/>
                </a:solidFill>
                <a:uFillTx/>
                <a:latin typeface="+mj-lt"/>
                <a:ea typeface="+mj-ea"/>
                <a:cs typeface="+mj-cs"/>
                <a:sym typeface="Gill Sans"/>
              </a:defRPr>
            </a:lvl1pPr>
            <a:lvl2pPr marL="983322" marR="0" indent="-386422" defTabSz="406400">
              <a:spcBef>
                <a:spcPts val="2700"/>
              </a:spcBef>
              <a:buSzPct val="171000"/>
              <a:buChar char="•"/>
              <a:defRPr sz="2000">
                <a:solidFill>
                  <a:srgbClr val="FFFFFF"/>
                </a:solidFill>
                <a:uFillTx/>
                <a:latin typeface="+mj-lt"/>
                <a:ea typeface="+mj-ea"/>
                <a:cs typeface="+mj-cs"/>
                <a:sym typeface="Gill Sans"/>
              </a:defRPr>
            </a:lvl2pPr>
            <a:lvl3pPr marL="1326222" marR="0" indent="-386422" defTabSz="406400">
              <a:spcBef>
                <a:spcPts val="2700"/>
              </a:spcBef>
              <a:buSzPct val="171000"/>
              <a:buChar char="•"/>
              <a:defRPr sz="2000">
                <a:solidFill>
                  <a:srgbClr val="FFFFFF"/>
                </a:solidFill>
                <a:uFillTx/>
                <a:latin typeface="+mj-lt"/>
                <a:ea typeface="+mj-ea"/>
                <a:cs typeface="+mj-cs"/>
                <a:sym typeface="Gill Sans"/>
              </a:defRPr>
            </a:lvl3pPr>
            <a:lvl4pPr marL="1681822" marR="0" indent="-386422" defTabSz="406400">
              <a:spcBef>
                <a:spcPts val="2700"/>
              </a:spcBef>
              <a:buSzPct val="171000"/>
              <a:buChar char="•"/>
              <a:defRPr>
                <a:solidFill>
                  <a:srgbClr val="FFFFFF"/>
                </a:solidFill>
                <a:uFillTx/>
                <a:latin typeface="+mj-lt"/>
                <a:ea typeface="+mj-ea"/>
                <a:cs typeface="+mj-cs"/>
                <a:sym typeface="Gill Sans"/>
              </a:defRPr>
            </a:lvl4pPr>
            <a:lvl5pPr marL="2024722" marR="0" indent="-386422" defTabSz="406400">
              <a:spcBef>
                <a:spcPts val="2700"/>
              </a:spcBef>
              <a:buSzPct val="171000"/>
              <a:buChar char="•"/>
              <a:defRPr>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148"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
  <p:cSld name="Title &amp; Bullets - Right">
    <p:bg>
      <p:bgPr>
        <a:solidFill>
          <a:srgbClr val="000000"/>
        </a:solidFill>
        <a:effectLst/>
      </p:bgPr>
    </p:bg>
    <p:spTree>
      <p:nvGrpSpPr>
        <p:cNvPr id="1" name=""/>
        <p:cNvGrpSpPr/>
        <p:nvPr/>
      </p:nvGrpSpPr>
      <p:grpSpPr>
        <a:xfrm>
          <a:off x="0" y="0"/>
          <a:ext cx="0" cy="0"/>
          <a:chOff x="0" y="0"/>
          <a:chExt cx="0" cy="0"/>
        </a:xfrm>
      </p:grpSpPr>
      <p:sp>
        <p:nvSpPr>
          <p:cNvPr id="155" name="Title Text"/>
          <p:cNvSpPr txBox="1">
            <a:spLocks noGrp="1"/>
          </p:cNvSpPr>
          <p:nvPr>
            <p:ph type="title"/>
          </p:nvPr>
        </p:nvSpPr>
        <p:spPr>
          <a:xfrm>
            <a:off x="889000" y="177800"/>
            <a:ext cx="7366000" cy="1714500"/>
          </a:xfrm>
          <a:prstGeom prst="rect">
            <a:avLst/>
          </a:prstGeom>
        </p:spPr>
        <p:txBody>
          <a:bodyPr lIns="38100" tIns="38100" rIns="38100" bIns="38100"/>
          <a:lstStyle>
            <a:lvl1pPr marL="0" marR="0" algn="ctr" defTabSz="406400">
              <a:defRPr sz="5600">
                <a:solidFill>
                  <a:srgbClr val="FFFFFF"/>
                </a:solidFill>
                <a:uFillTx/>
                <a:latin typeface="+mj-lt"/>
                <a:ea typeface="+mj-ea"/>
                <a:cs typeface="+mj-cs"/>
                <a:sym typeface="Gill Sans"/>
              </a:defRPr>
            </a:lvl1pPr>
          </a:lstStyle>
          <a:p>
            <a:r>
              <a:t>Title Text</a:t>
            </a:r>
          </a:p>
        </p:txBody>
      </p:sp>
      <p:sp>
        <p:nvSpPr>
          <p:cNvPr id="156" name="Body Level One…"/>
          <p:cNvSpPr txBox="1">
            <a:spLocks noGrp="1"/>
          </p:cNvSpPr>
          <p:nvPr>
            <p:ph type="body" sz="quarter" idx="1"/>
          </p:nvPr>
        </p:nvSpPr>
        <p:spPr>
          <a:xfrm>
            <a:off x="5461000" y="1943100"/>
            <a:ext cx="2794000" cy="4025900"/>
          </a:xfrm>
          <a:prstGeom prst="rect">
            <a:avLst/>
          </a:prstGeom>
        </p:spPr>
        <p:txBody>
          <a:bodyPr lIns="38100" tIns="38100" rIns="38100" bIns="38100" anchor="ctr"/>
          <a:lstStyle>
            <a:lvl1pPr marL="640422" marR="0" indent="-386422" defTabSz="406400">
              <a:spcBef>
                <a:spcPts val="2700"/>
              </a:spcBef>
              <a:buSzPct val="171000"/>
              <a:buChar char="•"/>
              <a:defRPr sz="2000">
                <a:solidFill>
                  <a:srgbClr val="FFFFFF"/>
                </a:solidFill>
                <a:uFillTx/>
                <a:latin typeface="+mj-lt"/>
                <a:ea typeface="+mj-ea"/>
                <a:cs typeface="+mj-cs"/>
                <a:sym typeface="Gill Sans"/>
              </a:defRPr>
            </a:lvl1pPr>
            <a:lvl2pPr marL="983322" marR="0" indent="-386422" defTabSz="406400">
              <a:spcBef>
                <a:spcPts val="2700"/>
              </a:spcBef>
              <a:buSzPct val="171000"/>
              <a:buChar char="•"/>
              <a:defRPr sz="2000">
                <a:solidFill>
                  <a:srgbClr val="FFFFFF"/>
                </a:solidFill>
                <a:uFillTx/>
                <a:latin typeface="+mj-lt"/>
                <a:ea typeface="+mj-ea"/>
                <a:cs typeface="+mj-cs"/>
                <a:sym typeface="Gill Sans"/>
              </a:defRPr>
            </a:lvl2pPr>
            <a:lvl3pPr marL="1326222" marR="0" indent="-386422" defTabSz="406400">
              <a:spcBef>
                <a:spcPts val="2700"/>
              </a:spcBef>
              <a:buSzPct val="171000"/>
              <a:buChar char="•"/>
              <a:defRPr sz="2000">
                <a:solidFill>
                  <a:srgbClr val="FFFFFF"/>
                </a:solidFill>
                <a:uFillTx/>
                <a:latin typeface="+mj-lt"/>
                <a:ea typeface="+mj-ea"/>
                <a:cs typeface="+mj-cs"/>
                <a:sym typeface="Gill Sans"/>
              </a:defRPr>
            </a:lvl3pPr>
            <a:lvl4pPr marL="1681822" marR="0" indent="-386422" defTabSz="406400">
              <a:spcBef>
                <a:spcPts val="2700"/>
              </a:spcBef>
              <a:buSzPct val="171000"/>
              <a:buChar char="•"/>
              <a:defRPr>
                <a:solidFill>
                  <a:srgbClr val="FFFFFF"/>
                </a:solidFill>
                <a:uFillTx/>
                <a:latin typeface="+mj-lt"/>
                <a:ea typeface="+mj-ea"/>
                <a:cs typeface="+mj-cs"/>
                <a:sym typeface="Gill Sans"/>
              </a:defRPr>
            </a:lvl4pPr>
            <a:lvl5pPr marL="2024722" marR="0" indent="-386422" defTabSz="406400">
              <a:spcBef>
                <a:spcPts val="2700"/>
              </a:spcBef>
              <a:buSzPct val="171000"/>
              <a:buChar char="•"/>
              <a:defRPr>
                <a:solidFill>
                  <a:srgbClr val="FFFFFF"/>
                </a:solidFill>
                <a:uFillTx/>
                <a:latin typeface="+mj-lt"/>
                <a:ea typeface="+mj-ea"/>
                <a:cs typeface="+mj-c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157" name="Slide Number"/>
          <p:cNvSpPr txBox="1">
            <a:spLocks noGrp="1"/>
          </p:cNvSpPr>
          <p:nvPr>
            <p:ph type="sldNum" sz="quarter" idx="2"/>
          </p:nvPr>
        </p:nvSpPr>
        <p:spPr>
          <a:xfrm>
            <a:off x="4445000" y="6527800"/>
            <a:ext cx="241300" cy="254000"/>
          </a:xfrm>
          <a:prstGeom prst="rect">
            <a:avLst/>
          </a:prstGeom>
        </p:spPr>
        <p:txBody>
          <a:bodyPr lIns="38100" tIns="38100" rIns="38100" bIns="38100" anchor="b"/>
          <a:lstStyle>
            <a:lvl1pPr defTabSz="406400">
              <a:defRPr sz="1200">
                <a:solidFill>
                  <a:srgbClr val="FFFFFF"/>
                </a:solidFill>
                <a:uFillTx/>
                <a:latin typeface="+mj-lt"/>
                <a:ea typeface="+mj-ea"/>
                <a:cs typeface="+mj-cs"/>
                <a:sym typeface="Gill Sans"/>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ti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9"/>
          <a:srcRect/>
          <a:stretch>
            <a:fillRect/>
          </a:stretch>
        </a:blipFill>
        <a:effectLst/>
      </p:bgPr>
    </p:bg>
    <p:spTree>
      <p:nvGrpSpPr>
        <p:cNvPr id="1" name=""/>
        <p:cNvGrpSpPr/>
        <p:nvPr/>
      </p:nvGrpSpPr>
      <p:grpSpPr>
        <a:xfrm>
          <a:off x="0" y="0"/>
          <a:ext cx="0" cy="0"/>
          <a:chOff x="0" y="0"/>
          <a:chExt cx="0" cy="0"/>
        </a:xfrm>
      </p:grpSpPr>
      <p:pic>
        <p:nvPicPr>
          <p:cNvPr id="2" name="image.jpg" descr="image.jpg"/>
          <p:cNvPicPr>
            <a:picLocks/>
          </p:cNvPicPr>
          <p:nvPr/>
        </p:nvPicPr>
        <p:blipFill>
          <a:blip r:embed="rId20"/>
          <a:stretch>
            <a:fillRect/>
          </a:stretch>
        </p:blipFill>
        <p:spPr>
          <a:xfrm>
            <a:off x="0" y="0"/>
            <a:ext cx="9144000" cy="6858000"/>
          </a:xfrm>
          <a:prstGeom prst="rect">
            <a:avLst/>
          </a:prstGeom>
          <a:ln w="12700">
            <a:miter lim="400000"/>
          </a:ln>
        </p:spPr>
      </p:pic>
      <p:sp>
        <p:nvSpPr>
          <p:cNvPr id="3" name="Title Text"/>
          <p:cNvSpPr txBox="1">
            <a:spLocks noGrp="1"/>
          </p:cNvSpPr>
          <p:nvPr>
            <p:ph type="title"/>
          </p:nvPr>
        </p:nvSpPr>
        <p:spPr>
          <a:xfrm>
            <a:off x="1219200" y="228599"/>
            <a:ext cx="7772400" cy="1752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r>
              <a:t>Title Text</a:t>
            </a:r>
          </a:p>
        </p:txBody>
      </p:sp>
      <p:sp>
        <p:nvSpPr>
          <p:cNvPr id="4" name="Body Level One…"/>
          <p:cNvSpPr txBox="1">
            <a:spLocks noGrp="1"/>
          </p:cNvSpPr>
          <p:nvPr>
            <p:ph type="body" idx="1"/>
          </p:nvPr>
        </p:nvSpPr>
        <p:spPr>
          <a:xfrm>
            <a:off x="1219200" y="1981200"/>
            <a:ext cx="7772400" cy="4876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a:buBlip>
                <a:blip r:embed="rId21"/>
              </a:buBlip>
            </a:lvl1pPr>
            <a:lvl2pPr marL="783590" indent="-285750">
              <a:spcBef>
                <a:spcPts val="700"/>
              </a:spcBef>
              <a:buSzPct val="81250"/>
              <a:buBlip>
                <a:blip r:embed="rId22"/>
              </a:buBlip>
              <a:defRPr sz="2800"/>
            </a:lvl2pPr>
            <a:lvl3pPr marL="1183639" indent="-228600">
              <a:spcBef>
                <a:spcPts val="600"/>
              </a:spcBef>
              <a:buSzPct val="71500"/>
              <a:buBlip>
                <a:blip r:embed="rId21"/>
              </a:buBlip>
              <a:defRPr sz="2400"/>
            </a:lvl3pPr>
            <a:lvl4pPr marL="1640839" indent="-228600">
              <a:spcBef>
                <a:spcPts val="500"/>
              </a:spcBef>
              <a:buSzPct val="65000"/>
              <a:buBlip>
                <a:blip r:embed="rId22"/>
              </a:buBlip>
              <a:defRPr sz="2000"/>
            </a:lvl4pPr>
            <a:lvl5pPr marL="2098039" indent="-228600">
              <a:spcBef>
                <a:spcPts val="500"/>
              </a:spcBef>
              <a:buSzPct val="58499"/>
              <a:buBlip>
                <a:blip r:embed="rId21"/>
              </a:buBlip>
              <a:defRPr sz="2000"/>
            </a:lvl5pPr>
          </a:lstStyle>
          <a:p>
            <a:r>
              <a:t>Body Level One</a:t>
            </a:r>
          </a:p>
          <a:p>
            <a:pPr lvl="1"/>
            <a:r>
              <a:t>Body Level Two</a:t>
            </a:r>
          </a:p>
          <a:p>
            <a:pPr lvl="2"/>
            <a:r>
              <a:t>Body Level Three</a:t>
            </a:r>
          </a:p>
          <a:p>
            <a:pPr lvl="3"/>
            <a:r>
              <a:t>Body Level Four</a:t>
            </a:r>
          </a:p>
          <a:p>
            <a:pPr lvl="4"/>
            <a:r>
              <a:t>Body Level Five</a:t>
            </a:r>
          </a:p>
        </p:txBody>
      </p:sp>
      <p:sp>
        <p:nvSpPr>
          <p:cNvPr id="5" name="Slide Number"/>
          <p:cNvSpPr txBox="1">
            <a:spLocks noGrp="1"/>
          </p:cNvSpPr>
          <p:nvPr>
            <p:ph type="sldNum" sz="quarter" idx="2"/>
          </p:nvPr>
        </p:nvSpPr>
        <p:spPr>
          <a:xfrm>
            <a:off x="7875252" y="6248400"/>
            <a:ext cx="327696" cy="317500"/>
          </a:xfrm>
          <a:prstGeom prst="rect">
            <a:avLst/>
          </a:prstGeom>
          <a:ln w="12700">
            <a:miter lim="400000"/>
          </a:ln>
        </p:spPr>
        <p:txBody>
          <a:bodyPr wrap="none" lIns="50800" tIns="50800" rIns="50800" bIns="50800">
            <a:spAutoFit/>
          </a:bodyPr>
          <a:lstStyle>
            <a:lvl1pPr defTabSz="584200">
              <a:defRPr sz="1400">
                <a:solidFill>
                  <a:srgbClr val="000000"/>
                </a:solidFill>
                <a:uFill>
                  <a:solidFill>
                    <a:srgbClr val="000000"/>
                  </a:solidFill>
                </a:uFill>
                <a:latin typeface="Courier"/>
                <a:ea typeface="Courier"/>
                <a:cs typeface="Courier"/>
                <a:sym typeface="Courier"/>
              </a:defRPr>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ransition spd="med"/>
  <p:txStyles>
    <p:titleStyle>
      <a:lvl1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1pPr>
      <a:lvl2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2pPr>
      <a:lvl3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3pPr>
      <a:lvl4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4pPr>
      <a:lvl5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5pPr>
      <a:lvl6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6pPr>
      <a:lvl7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7pPr>
      <a:lvl8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8pPr>
      <a:lvl9pPr marL="40639" marR="40639" indent="0" algn="l" defTabSz="914400" rtl="0" latinLnBrk="0">
        <a:lnSpc>
          <a:spcPct val="100000"/>
        </a:lnSpc>
        <a:spcBef>
          <a:spcPts val="0"/>
        </a:spcBef>
        <a:spcAft>
          <a:spcPts val="0"/>
        </a:spcAft>
        <a:buClrTx/>
        <a:buSzTx/>
        <a:buFontTx/>
        <a:buNone/>
        <a:tabLst/>
        <a:defRPr sz="4400" b="0" i="0" u="none" strike="noStrike" cap="none" spc="0" baseline="0">
          <a:solidFill>
            <a:srgbClr val="5B2E24"/>
          </a:solidFill>
          <a:uFill>
            <a:solidFill>
              <a:srgbClr val="5B2E24"/>
            </a:solidFill>
          </a:uFill>
          <a:latin typeface="+mn-lt"/>
          <a:ea typeface="+mn-ea"/>
          <a:cs typeface="+mn-cs"/>
          <a:sym typeface="Geneva"/>
        </a:defRPr>
      </a:lvl9pPr>
    </p:titleStyle>
    <p:bodyStyle>
      <a:lvl1pPr marL="383540" marR="40639" indent="-342900"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1pPr>
      <a:lvl2pPr marL="824411" marR="40639" indent="-326571"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2pPr>
      <a:lvl3pPr marL="1259839" marR="40639" indent="-304800"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3pPr>
      <a:lvl4pPr marL="1778000" marR="40639" indent="-365760"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4pPr>
      <a:lvl5pPr marL="2235200" marR="40639" indent="-365760"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5pPr>
      <a:lvl6pPr marL="2235200" marR="40639" indent="-365760"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6pPr>
      <a:lvl7pPr marL="2235200" marR="40639" indent="-365760"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7pPr>
      <a:lvl8pPr marL="2235200" marR="40639" indent="-365760"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8pPr>
      <a:lvl9pPr marL="2235200" marR="40639" indent="-365760" algn="l" defTabSz="914400" rtl="0" latinLnBrk="0">
        <a:lnSpc>
          <a:spcPct val="100000"/>
        </a:lnSpc>
        <a:spcBef>
          <a:spcPts val="800"/>
        </a:spcBef>
        <a:spcAft>
          <a:spcPts val="0"/>
        </a:spcAft>
        <a:buClrTx/>
        <a:buSzPct val="87750"/>
        <a:buFontTx/>
        <a:buBlip>
          <a:blip r:embed="rId21"/>
        </a:buBlip>
        <a:tabLst/>
        <a:defRPr sz="3200" b="0" i="0" u="none" strike="noStrike" cap="none" spc="0" baseline="0">
          <a:solidFill>
            <a:srgbClr val="000000"/>
          </a:solidFill>
          <a:uFill>
            <a:solidFill>
              <a:srgbClr val="000000"/>
            </a:solidFill>
          </a:uFill>
          <a:latin typeface="+mn-lt"/>
          <a:ea typeface="+mn-ea"/>
          <a:cs typeface="+mn-cs"/>
          <a:sym typeface="Geneva"/>
        </a:defRPr>
      </a:lvl9pPr>
    </p:bodyStyle>
    <p:otherStyle>
      <a:lvl1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1pPr>
      <a:lvl2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2pPr>
      <a:lvl3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3pPr>
      <a:lvl4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4pPr>
      <a:lvl5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5pPr>
      <a:lvl6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6pPr>
      <a:lvl7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7pPr>
      <a:lvl8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8pPr>
      <a:lvl9pPr marL="0" marR="0" indent="0" algn="ctr" defTabSz="584200" latinLnBrk="0">
        <a:lnSpc>
          <a:spcPct val="100000"/>
        </a:lnSpc>
        <a:spcBef>
          <a:spcPts val="0"/>
        </a:spcBef>
        <a:spcAft>
          <a:spcPts val="0"/>
        </a:spcAft>
        <a:buClrTx/>
        <a:buSzTx/>
        <a:buFontTx/>
        <a:buNone/>
        <a:tabLst/>
        <a:defRPr sz="1400" b="0" i="0" u="none" strike="noStrike" cap="none" spc="0" baseline="0">
          <a:solidFill>
            <a:schemeClr val="tx1"/>
          </a:solidFill>
          <a:uFill>
            <a:solidFill>
              <a:srgbClr val="000000"/>
            </a:solidFill>
          </a:uFill>
          <a:latin typeface="+mn-lt"/>
          <a:ea typeface="+mn-ea"/>
          <a:cs typeface="+mn-cs"/>
          <a:sym typeface="Courier"/>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30.jpeg"/></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30.jpeg"/></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29.jpeg"/></Relationships>
</file>

<file path=ppt/slides/_rels/slide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4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72" name="Chapter 26"/>
          <p:cNvSpPr txBox="1">
            <a:spLocks noGrp="1"/>
          </p:cNvSpPr>
          <p:nvPr>
            <p:ph type="title"/>
          </p:nvPr>
        </p:nvSpPr>
        <p:spPr>
          <a:xfrm>
            <a:off x="1143000" y="914400"/>
            <a:ext cx="7772400" cy="1905000"/>
          </a:xfrm>
          <a:prstGeom prst="rect">
            <a:avLst/>
          </a:prstGeom>
        </p:spPr>
        <p:txBody>
          <a:bodyPr/>
          <a:lstStyle>
            <a:lvl1pPr algn="r"/>
          </a:lstStyle>
          <a:p>
            <a:r>
              <a:t>Chapter 26</a:t>
            </a:r>
          </a:p>
        </p:txBody>
      </p:sp>
      <p:sp>
        <p:nvSpPr>
          <p:cNvPr id="173" name="Cladistics"/>
          <p:cNvSpPr txBox="1">
            <a:spLocks noGrp="1"/>
          </p:cNvSpPr>
          <p:nvPr>
            <p:ph type="body" sz="half" idx="1"/>
          </p:nvPr>
        </p:nvSpPr>
        <p:spPr>
          <a:xfrm>
            <a:off x="2514600" y="2819400"/>
            <a:ext cx="6400800" cy="3467100"/>
          </a:xfrm>
          <a:prstGeom prst="rect">
            <a:avLst/>
          </a:prstGeom>
        </p:spPr>
        <p:txBody>
          <a:bodyPr/>
          <a:lstStyle>
            <a:lvl1pPr marL="40639" indent="0" algn="r">
              <a:buClr>
                <a:srgbClr val="000000"/>
              </a:buClr>
              <a:buSzTx/>
              <a:buFont typeface="Geneva"/>
              <a:buNone/>
            </a:lvl1pPr>
          </a:lstStyle>
          <a:p>
            <a:r>
              <a:t>Cladistics</a:t>
            </a:r>
          </a:p>
        </p:txBody>
      </p:sp>
      <p:sp>
        <p:nvSpPr>
          <p:cNvPr id="174" name="“Nothing is worse than active ignorance.”…"/>
          <p:cNvSpPr/>
          <p:nvPr/>
        </p:nvSpPr>
        <p:spPr>
          <a:xfrm>
            <a:off x="1206500" y="5207000"/>
            <a:ext cx="5834289" cy="8412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spAutoFit/>
          </a:bodyPr>
          <a:lstStyle/>
          <a:p>
            <a:pPr marL="40639" marR="40639" algn="l" defTabSz="914400">
              <a:defRPr sz="2400" i="1">
                <a:solidFill>
                  <a:srgbClr val="000000"/>
                </a:solidFill>
                <a:uFill>
                  <a:solidFill>
                    <a:srgbClr val="000000"/>
                  </a:solidFill>
                </a:uFill>
                <a:latin typeface="Arial"/>
                <a:ea typeface="Arial"/>
                <a:cs typeface="Arial"/>
                <a:sym typeface="Arial"/>
              </a:defRPr>
            </a:pPr>
            <a:r>
              <a:rPr dirty="0"/>
              <a:t>“Nothing is worse than active ignorance</a:t>
            </a:r>
            <a:r>
              <a:rPr lang="en-US" dirty="0"/>
              <a:t>.”</a:t>
            </a:r>
          </a:p>
          <a:p>
            <a:pPr marL="40639" marR="40639" algn="l" defTabSz="914400">
              <a:defRPr sz="2400" i="1">
                <a:solidFill>
                  <a:srgbClr val="000000"/>
                </a:solidFill>
                <a:uFill>
                  <a:solidFill>
                    <a:srgbClr val="000000"/>
                  </a:solidFill>
                </a:uFill>
                <a:latin typeface="Arial"/>
                <a:ea typeface="Arial"/>
                <a:cs typeface="Arial"/>
                <a:sym typeface="Arial"/>
              </a:defRPr>
            </a:pPr>
            <a:r>
              <a:rPr lang="en-US" dirty="0"/>
              <a:t>				       —</a:t>
            </a:r>
            <a:r>
              <a:rPr dirty="0"/>
              <a:t>Goethe</a:t>
            </a:r>
            <a:r>
              <a:rPr lang="en-US" dirty="0"/>
              <a:t> </a:t>
            </a:r>
            <a:endParaRPr dirty="0"/>
          </a:p>
        </p:txBody>
      </p:sp>
      <p:pic>
        <p:nvPicPr>
          <p:cNvPr id="2" name="Picture 1">
            <a:extLst>
              <a:ext uri="{FF2B5EF4-FFF2-40B4-BE49-F238E27FC236}">
                <a16:creationId xmlns:a16="http://schemas.microsoft.com/office/drawing/2014/main" id="{06F0EDFF-0ABB-2BD3-0A5B-D5E47C9A1CC0}"/>
              </a:ext>
            </a:extLst>
          </p:cNvPr>
          <p:cNvPicPr>
            <a:picLocks noChangeAspect="1"/>
          </p:cNvPicPr>
          <p:nvPr/>
        </p:nvPicPr>
        <p:blipFill>
          <a:blip r:embed="rId2"/>
          <a:stretch>
            <a:fillRect/>
          </a:stretch>
        </p:blipFill>
        <p:spPr>
          <a:xfrm>
            <a:off x="1555750" y="4038600"/>
            <a:ext cx="6032500" cy="685800"/>
          </a:xfrm>
          <a:prstGeom prst="rect">
            <a:avLst/>
          </a:prstGeom>
          <a:ln>
            <a:solidFill>
              <a:srgbClr val="000000"/>
            </a:solidFill>
          </a:ln>
          <a:effectLst>
            <a:outerShdw blurRad="50800" dist="38100" dir="2700000" algn="tl" rotWithShape="0">
              <a:prstClr val="black">
                <a:alpha val="40000"/>
              </a:prstClr>
            </a:outerShdw>
          </a:effectLst>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77" name="Essential Idea"/>
          <p:cNvSpPr txBox="1">
            <a:spLocks noGrp="1"/>
          </p:cNvSpPr>
          <p:nvPr>
            <p:ph type="title"/>
          </p:nvPr>
        </p:nvSpPr>
        <p:spPr>
          <a:prstGeom prst="rect">
            <a:avLst/>
          </a:prstGeom>
        </p:spPr>
        <p:txBody>
          <a:bodyPr/>
          <a:lstStyle/>
          <a:p>
            <a:r>
              <a:t>Essential Idea</a:t>
            </a:r>
          </a:p>
        </p:txBody>
      </p:sp>
      <p:sp>
        <p:nvSpPr>
          <p:cNvPr id="178" name="The ancestry of groups of species can be deduced by comparing their base or amino acid sequences."/>
          <p:cNvSpPr txBox="1">
            <a:spLocks noGrp="1"/>
          </p:cNvSpPr>
          <p:nvPr>
            <p:ph type="body" idx="1"/>
          </p:nvPr>
        </p:nvSpPr>
        <p:spPr>
          <a:prstGeom prst="rect">
            <a:avLst/>
          </a:prstGeom>
        </p:spPr>
        <p:txBody>
          <a:bodyPr/>
          <a:lstStyle>
            <a:lvl1pPr>
              <a:buBlip>
                <a:blip r:embed="rId2"/>
              </a:buBlip>
            </a:lvl1pPr>
          </a:lstStyle>
          <a:p>
            <a:r>
              <a:rPr sz="2800" dirty="0"/>
              <a:t>The ancestry of groups of species can be deduced by comparing their</a:t>
            </a:r>
            <a:r>
              <a:rPr lang="en-US" sz="2800" dirty="0"/>
              <a:t> structural features and molecular sequences</a:t>
            </a:r>
            <a:r>
              <a:rPr sz="2800" dirty="0"/>
              <a:t>.</a:t>
            </a:r>
          </a:p>
        </p:txBody>
      </p:sp>
      <p:sp>
        <p:nvSpPr>
          <p:cNvPr id="179"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a:t>
            </a:fld>
            <a:endParaRPr/>
          </a:p>
        </p:txBody>
      </p:sp>
      <p:pic>
        <p:nvPicPr>
          <p:cNvPr id="2" name="Picture 1">
            <a:extLst>
              <a:ext uri="{FF2B5EF4-FFF2-40B4-BE49-F238E27FC236}">
                <a16:creationId xmlns:a16="http://schemas.microsoft.com/office/drawing/2014/main" id="{6FCA7E6C-7603-C279-ADFB-FFDE3AB32AA8}"/>
              </a:ext>
            </a:extLst>
          </p:cNvPr>
          <p:cNvPicPr>
            <a:picLocks noChangeAspect="1"/>
          </p:cNvPicPr>
          <p:nvPr/>
        </p:nvPicPr>
        <p:blipFill>
          <a:blip r:embed="rId3"/>
          <a:stretch>
            <a:fillRect/>
          </a:stretch>
        </p:blipFill>
        <p:spPr>
          <a:xfrm>
            <a:off x="6356350" y="5126201"/>
            <a:ext cx="2527300" cy="1587500"/>
          </a:xfrm>
          <a:prstGeom prst="rect">
            <a:avLst/>
          </a:prstGeom>
          <a:ln>
            <a:solidFill>
              <a:srgbClr val="000000"/>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79DB7-CBD2-85E8-F3D6-BB9FF376A525}"/>
            </a:ext>
          </a:extLst>
        </p:cNvPr>
        <p:cNvGrpSpPr/>
        <p:nvPr/>
      </p:nvGrpSpPr>
      <p:grpSpPr>
        <a:xfrm>
          <a:off x="0" y="0"/>
          <a:ext cx="0" cy="0"/>
          <a:chOff x="0" y="0"/>
          <a:chExt cx="0" cy="0"/>
        </a:xfrm>
      </p:grpSpPr>
      <p:sp>
        <p:nvSpPr>
          <p:cNvPr id="182" name="Phylogeny and Systematics">
            <a:extLst>
              <a:ext uri="{FF2B5EF4-FFF2-40B4-BE49-F238E27FC236}">
                <a16:creationId xmlns:a16="http://schemas.microsoft.com/office/drawing/2014/main" id="{5DD2D04C-7174-86A5-776F-D9B9A28A2002}"/>
              </a:ext>
            </a:extLst>
          </p:cNvPr>
          <p:cNvSpPr txBox="1">
            <a:spLocks noGrp="1"/>
          </p:cNvSpPr>
          <p:nvPr>
            <p:ph type="title"/>
          </p:nvPr>
        </p:nvSpPr>
        <p:spPr>
          <a:prstGeom prst="rect">
            <a:avLst/>
          </a:prstGeom>
        </p:spPr>
        <p:txBody>
          <a:bodyPr/>
          <a:lstStyle/>
          <a:p>
            <a:pPr algn="r"/>
            <a:r>
              <a:rPr dirty="0"/>
              <a:t>Phylogen</a:t>
            </a:r>
            <a:r>
              <a:rPr lang="en-US" dirty="0"/>
              <a:t>ies and Cladograms</a:t>
            </a:r>
            <a:endParaRPr dirty="0"/>
          </a:p>
        </p:txBody>
      </p:sp>
      <p:sp>
        <p:nvSpPr>
          <p:cNvPr id="183" name="Phylogeny is the piecing together of the evolutionary history of a species or a group of species.…">
            <a:extLst>
              <a:ext uri="{FF2B5EF4-FFF2-40B4-BE49-F238E27FC236}">
                <a16:creationId xmlns:a16="http://schemas.microsoft.com/office/drawing/2014/main" id="{80905FB7-711B-39C3-B333-BF073C473298}"/>
              </a:ext>
            </a:extLst>
          </p:cNvPr>
          <p:cNvSpPr txBox="1">
            <a:spLocks noGrp="1"/>
          </p:cNvSpPr>
          <p:nvPr>
            <p:ph type="body" idx="1"/>
          </p:nvPr>
        </p:nvSpPr>
        <p:spPr>
          <a:xfrm>
            <a:off x="1103585" y="2124402"/>
            <a:ext cx="7588469" cy="4479241"/>
          </a:xfrm>
          <a:prstGeom prst="rect">
            <a:avLst/>
          </a:prstGeom>
        </p:spPr>
        <p:txBody>
          <a:bodyPr/>
          <a:lstStyle/>
          <a:p>
            <a:pPr>
              <a:buClr>
                <a:srgbClr val="000000"/>
              </a:buClr>
              <a:buFont typeface="Geneva"/>
              <a:buBlip>
                <a:blip r:embed="rId2"/>
              </a:buBlip>
              <a:defRPr sz="2800"/>
            </a:pPr>
            <a:r>
              <a:rPr lang="en-US" dirty="0"/>
              <a:t>A p</a:t>
            </a:r>
            <a:r>
              <a:rPr dirty="0"/>
              <a:t>hylogeny is </a:t>
            </a:r>
            <a:r>
              <a:rPr lang="en-US" dirty="0"/>
              <a:t>a hypothetical relationship that best explains the current data.</a:t>
            </a:r>
          </a:p>
          <a:p>
            <a:pPr>
              <a:buClr>
                <a:srgbClr val="000000"/>
              </a:buClr>
              <a:buFont typeface="Geneva"/>
              <a:buBlip>
                <a:blip r:embed="rId2"/>
              </a:buBlip>
              <a:defRPr sz="2800"/>
            </a:pPr>
            <a:r>
              <a:rPr lang="en-US" dirty="0"/>
              <a:t>Phylogenies include a time element that has been calibrated with fossil or molecular evidence.</a:t>
            </a:r>
            <a:endParaRPr dirty="0"/>
          </a:p>
        </p:txBody>
      </p:sp>
      <p:pic>
        <p:nvPicPr>
          <p:cNvPr id="3074" name="Picture 2" descr="Phylogeny Trees | VCE BioNinja">
            <a:extLst>
              <a:ext uri="{FF2B5EF4-FFF2-40B4-BE49-F238E27FC236}">
                <a16:creationId xmlns:a16="http://schemas.microsoft.com/office/drawing/2014/main" id="{3C3EB8A1-2F92-717E-5EAA-B2CB475CC6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1406" y="4963307"/>
            <a:ext cx="4761187" cy="1732543"/>
          </a:xfrm>
          <a:prstGeom prst="rect">
            <a:avLst/>
          </a:prstGeom>
          <a:noFill/>
          <a:ln>
            <a:solidFill>
              <a:srgbClr val="000000"/>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8ED5A79-FEA8-5B90-BB14-DECE43705FB1}"/>
              </a:ext>
            </a:extLst>
          </p:cNvPr>
          <p:cNvSpPr txBox="1"/>
          <p:nvPr/>
        </p:nvSpPr>
        <p:spPr>
          <a:xfrm>
            <a:off x="1536622" y="6695850"/>
            <a:ext cx="2792431" cy="19492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algn="l"/>
            <a:r>
              <a:rPr lang="en-US" sz="600" dirty="0"/>
              <a:t>http://</a:t>
            </a:r>
            <a:r>
              <a:rPr lang="en-US" sz="600" dirty="0" err="1"/>
              <a:t>www.vce.bioninja.com.au</a:t>
            </a:r>
            <a:r>
              <a:rPr lang="en-US" sz="600" dirty="0"/>
              <a:t>/unit-four/area-of-study-2-species/phylogeny-</a:t>
            </a:r>
            <a:r>
              <a:rPr lang="en-US" sz="600" dirty="0" err="1"/>
              <a:t>trees.html</a:t>
            </a:r>
            <a:endParaRPr kumimoji="0" lang="en-US" sz="600" b="0" i="0" u="none" strike="noStrike" cap="none" spc="0" normalizeH="0" baseline="0" dirty="0">
              <a:ln>
                <a:noFill/>
              </a:ln>
              <a:solidFill>
                <a:srgbClr val="FFFFFF"/>
              </a:solidFill>
              <a:effectLst/>
              <a:uFillTx/>
              <a:latin typeface="+mj-lt"/>
              <a:ea typeface="+mj-ea"/>
              <a:cs typeface="+mj-cs"/>
              <a:sym typeface="Gill Sans"/>
            </a:endParaRPr>
          </a:p>
        </p:txBody>
      </p:sp>
      <p:pic>
        <p:nvPicPr>
          <p:cNvPr id="4" name="Picture 3">
            <a:extLst>
              <a:ext uri="{FF2B5EF4-FFF2-40B4-BE49-F238E27FC236}">
                <a16:creationId xmlns:a16="http://schemas.microsoft.com/office/drawing/2014/main" id="{A54EE3F3-B900-05A7-67D9-2D43F3CD725E}"/>
              </a:ext>
            </a:extLst>
          </p:cNvPr>
          <p:cNvPicPr>
            <a:picLocks noChangeAspect="1"/>
          </p:cNvPicPr>
          <p:nvPr/>
        </p:nvPicPr>
        <p:blipFill>
          <a:blip r:embed="rId4"/>
          <a:stretch>
            <a:fillRect/>
          </a:stretch>
        </p:blipFill>
        <p:spPr>
          <a:xfrm>
            <a:off x="89339" y="85397"/>
            <a:ext cx="2885089" cy="2014119"/>
          </a:xfrm>
          <a:prstGeom prst="rect">
            <a:avLst/>
          </a:prstGeom>
          <a:ln>
            <a:solidFill>
              <a:srgbClr val="0000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11179997"/>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8DA7F-0E2A-0F70-71FF-4000461783B8}"/>
            </a:ext>
          </a:extLst>
        </p:cNvPr>
        <p:cNvGrpSpPr/>
        <p:nvPr/>
      </p:nvGrpSpPr>
      <p:grpSpPr>
        <a:xfrm>
          <a:off x="0" y="0"/>
          <a:ext cx="0" cy="0"/>
          <a:chOff x="0" y="0"/>
          <a:chExt cx="0" cy="0"/>
        </a:xfrm>
      </p:grpSpPr>
      <p:sp>
        <p:nvSpPr>
          <p:cNvPr id="182" name="Phylogeny and Systematics">
            <a:extLst>
              <a:ext uri="{FF2B5EF4-FFF2-40B4-BE49-F238E27FC236}">
                <a16:creationId xmlns:a16="http://schemas.microsoft.com/office/drawing/2014/main" id="{7C70AFC3-1528-679A-A5C7-D0B5AE96B9D8}"/>
              </a:ext>
            </a:extLst>
          </p:cNvPr>
          <p:cNvSpPr txBox="1">
            <a:spLocks noGrp="1"/>
          </p:cNvSpPr>
          <p:nvPr>
            <p:ph type="title"/>
          </p:nvPr>
        </p:nvSpPr>
        <p:spPr>
          <a:prstGeom prst="rect">
            <a:avLst/>
          </a:prstGeom>
        </p:spPr>
        <p:txBody>
          <a:bodyPr/>
          <a:lstStyle/>
          <a:p>
            <a:pPr algn="r"/>
            <a:r>
              <a:rPr dirty="0"/>
              <a:t>Phylogen</a:t>
            </a:r>
            <a:r>
              <a:rPr lang="en-US" dirty="0"/>
              <a:t>ies and Cladograms</a:t>
            </a:r>
            <a:endParaRPr dirty="0"/>
          </a:p>
        </p:txBody>
      </p:sp>
      <p:sp>
        <p:nvSpPr>
          <p:cNvPr id="183" name="Phylogeny is the piecing together of the evolutionary history of a species or a group of species.…">
            <a:extLst>
              <a:ext uri="{FF2B5EF4-FFF2-40B4-BE49-F238E27FC236}">
                <a16:creationId xmlns:a16="http://schemas.microsoft.com/office/drawing/2014/main" id="{DF5FD082-14F5-44B2-2019-027AC381D9D1}"/>
              </a:ext>
            </a:extLst>
          </p:cNvPr>
          <p:cNvSpPr txBox="1">
            <a:spLocks noGrp="1"/>
          </p:cNvSpPr>
          <p:nvPr>
            <p:ph type="body" idx="1"/>
          </p:nvPr>
        </p:nvSpPr>
        <p:spPr>
          <a:xfrm>
            <a:off x="1095188" y="2081047"/>
            <a:ext cx="7512784" cy="4649205"/>
          </a:xfrm>
          <a:prstGeom prst="rect">
            <a:avLst/>
          </a:prstGeom>
        </p:spPr>
        <p:txBody>
          <a:bodyPr/>
          <a:lstStyle/>
          <a:p>
            <a:pPr>
              <a:buClr>
                <a:srgbClr val="000000"/>
              </a:buClr>
              <a:buFont typeface="Geneva"/>
              <a:buBlip>
                <a:blip r:embed="rId2"/>
              </a:buBlip>
              <a:defRPr sz="2800"/>
            </a:pPr>
            <a:r>
              <a:rPr lang="en-US" dirty="0"/>
              <a:t>A cladogram</a:t>
            </a:r>
            <a:r>
              <a:rPr dirty="0"/>
              <a:t> is </a:t>
            </a:r>
            <a:r>
              <a:rPr lang="en-US" dirty="0"/>
              <a:t>also hypothetical relationship, but it does not include a time scale.</a:t>
            </a:r>
          </a:p>
          <a:p>
            <a:pPr>
              <a:buClr>
                <a:srgbClr val="000000"/>
              </a:buClr>
              <a:buFont typeface="Geneva"/>
              <a:buBlip>
                <a:blip r:embed="rId2"/>
              </a:buBlip>
              <a:defRPr sz="2800"/>
            </a:pPr>
            <a:r>
              <a:rPr lang="en-US" dirty="0"/>
              <a:t>Cladograms show a relative order of events.</a:t>
            </a:r>
          </a:p>
        </p:txBody>
      </p:sp>
      <p:pic>
        <p:nvPicPr>
          <p:cNvPr id="2" name="Picture 2" descr="Phylogeny Trees | VCE BioNinja">
            <a:extLst>
              <a:ext uri="{FF2B5EF4-FFF2-40B4-BE49-F238E27FC236}">
                <a16:creationId xmlns:a16="http://schemas.microsoft.com/office/drawing/2014/main" id="{08E600B3-3C10-CB72-1114-4429413012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3696" y="4646811"/>
            <a:ext cx="5696607" cy="2072932"/>
          </a:xfrm>
          <a:prstGeom prst="rect">
            <a:avLst/>
          </a:prstGeom>
          <a:noFill/>
          <a:ln>
            <a:solidFill>
              <a:srgbClr val="000000"/>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99D7672-A9E0-AA8E-BEB1-3724AD427171}"/>
              </a:ext>
            </a:extLst>
          </p:cNvPr>
          <p:cNvSpPr txBox="1"/>
          <p:nvPr/>
        </p:nvSpPr>
        <p:spPr>
          <a:xfrm>
            <a:off x="1536622" y="6695850"/>
            <a:ext cx="2792431" cy="19492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algn="l"/>
            <a:r>
              <a:rPr lang="en-US" sz="600" dirty="0"/>
              <a:t>http://</a:t>
            </a:r>
            <a:r>
              <a:rPr lang="en-US" sz="600" dirty="0" err="1"/>
              <a:t>www.vce.bioninja.com.au</a:t>
            </a:r>
            <a:r>
              <a:rPr lang="en-US" sz="600" dirty="0"/>
              <a:t>/unit-four/area-of-study-2-species/phylogeny-</a:t>
            </a:r>
            <a:r>
              <a:rPr lang="en-US" sz="600" dirty="0" err="1"/>
              <a:t>trees.html</a:t>
            </a:r>
            <a:endParaRPr kumimoji="0" lang="en-US" sz="600" b="0" i="0" u="none" strike="noStrike" cap="none" spc="0" normalizeH="0" baseline="0" dirty="0">
              <a:ln>
                <a:noFill/>
              </a:ln>
              <a:solidFill>
                <a:srgbClr val="FFFFFF"/>
              </a:solidFill>
              <a:effectLst/>
              <a:uFillTx/>
              <a:latin typeface="+mj-lt"/>
              <a:ea typeface="+mj-ea"/>
              <a:cs typeface="+mj-cs"/>
              <a:sym typeface="Gill Sans"/>
            </a:endParaRPr>
          </a:p>
        </p:txBody>
      </p:sp>
    </p:spTree>
    <p:extLst>
      <p:ext uri="{BB962C8B-B14F-4D97-AF65-F5344CB8AC3E}">
        <p14:creationId xmlns:p14="http://schemas.microsoft.com/office/powerpoint/2010/main" val="2802415940"/>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82" name="Phylogeny and Systematics"/>
          <p:cNvSpPr txBox="1">
            <a:spLocks noGrp="1"/>
          </p:cNvSpPr>
          <p:nvPr>
            <p:ph type="title"/>
          </p:nvPr>
        </p:nvSpPr>
        <p:spPr>
          <a:prstGeom prst="rect">
            <a:avLst/>
          </a:prstGeom>
        </p:spPr>
        <p:txBody>
          <a:bodyPr/>
          <a:lstStyle/>
          <a:p>
            <a:r>
              <a:t>Phylogeny and Systematics</a:t>
            </a:r>
          </a:p>
        </p:txBody>
      </p:sp>
      <p:sp>
        <p:nvSpPr>
          <p:cNvPr id="183" name="Phylogeny is the piecing together of the evolutionary history of a species or a group of species.…"/>
          <p:cNvSpPr txBox="1">
            <a:spLocks noGrp="1"/>
          </p:cNvSpPr>
          <p:nvPr>
            <p:ph type="body" idx="1"/>
          </p:nvPr>
        </p:nvSpPr>
        <p:spPr>
          <a:xfrm>
            <a:off x="1095188" y="1853453"/>
            <a:ext cx="4965887" cy="4876800"/>
          </a:xfrm>
          <a:prstGeom prst="rect">
            <a:avLst/>
          </a:prstGeom>
        </p:spPr>
        <p:txBody>
          <a:bodyPr/>
          <a:lstStyle/>
          <a:p>
            <a:pPr>
              <a:buClr>
                <a:srgbClr val="000000"/>
              </a:buClr>
              <a:buFont typeface="Geneva"/>
              <a:buBlip>
                <a:blip r:embed="rId2"/>
              </a:buBlip>
              <a:defRPr sz="2800"/>
            </a:pPr>
            <a:r>
              <a:rPr dirty="0"/>
              <a:t>Phylogeny is the piecing together of the evolutionary history of a species or a group of species.</a:t>
            </a:r>
          </a:p>
          <a:p>
            <a:pPr lvl="1">
              <a:buClr>
                <a:srgbClr val="000000"/>
              </a:buClr>
              <a:buFont typeface="Geneva"/>
              <a:buBlip>
                <a:blip r:embed="rId3"/>
              </a:buBlip>
              <a:defRPr sz="2400"/>
            </a:pPr>
            <a:r>
              <a:rPr dirty="0"/>
              <a:t>Phylogenies show evolutionary relationships.</a:t>
            </a:r>
          </a:p>
          <a:p>
            <a:pPr lvl="1">
              <a:buClr>
                <a:srgbClr val="000000"/>
              </a:buClr>
              <a:buFont typeface="Geneva"/>
              <a:buBlip>
                <a:blip r:embed="rId3"/>
              </a:buBlip>
              <a:defRPr sz="2400"/>
            </a:pPr>
            <a:r>
              <a:rPr dirty="0"/>
              <a:t>Sometimes we get unexpected findings resulting in a reclassification of a species or a group of species.</a:t>
            </a:r>
          </a:p>
        </p:txBody>
      </p:sp>
      <p:pic>
        <p:nvPicPr>
          <p:cNvPr id="184" name="26_02HumansFungiTree-L.jpg" descr="26_02HumansFungiTree-L.jpg"/>
          <p:cNvPicPr>
            <a:picLocks/>
          </p:cNvPicPr>
          <p:nvPr/>
        </p:nvPicPr>
        <p:blipFill>
          <a:blip r:embed="rId4"/>
          <a:stretch>
            <a:fillRect/>
          </a:stretch>
        </p:blipFill>
        <p:spPr>
          <a:xfrm>
            <a:off x="6061075" y="3078162"/>
            <a:ext cx="2994025" cy="2674938"/>
          </a:xfrm>
          <a:prstGeom prst="rect">
            <a:avLst/>
          </a:prstGeom>
          <a:ln>
            <a:solidFill>
              <a:srgbClr val="000000"/>
            </a:solidFill>
            <a:miter lim="400000"/>
          </a:ln>
          <a:effectLst>
            <a:outerShdw blurRad="50800" dist="38100" dir="2700000" algn="tl" rotWithShape="0">
              <a:prstClr val="black">
                <a:alpha val="40000"/>
              </a:prstClr>
            </a:outerShdw>
          </a:effectLst>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1" name="Molecular Data"/>
          <p:cNvSpPr txBox="1">
            <a:spLocks noGrp="1"/>
          </p:cNvSpPr>
          <p:nvPr>
            <p:ph type="title"/>
          </p:nvPr>
        </p:nvSpPr>
        <p:spPr>
          <a:prstGeom prst="rect">
            <a:avLst/>
          </a:prstGeom>
        </p:spPr>
        <p:txBody>
          <a:bodyPr/>
          <a:lstStyle/>
          <a:p>
            <a:r>
              <a:t>Molecular Data</a:t>
            </a:r>
          </a:p>
        </p:txBody>
      </p:sp>
      <p:sp>
        <p:nvSpPr>
          <p:cNvPr id="192" name="Evidence for which species are part of a clade can be obtained from the base of sequences of a gene or the corresponding amino acid sequence of a protein."/>
          <p:cNvSpPr txBox="1">
            <a:spLocks noGrp="1"/>
          </p:cNvSpPr>
          <p:nvPr>
            <p:ph type="body" idx="1"/>
          </p:nvPr>
        </p:nvSpPr>
        <p:spPr>
          <a:prstGeom prst="rect">
            <a:avLst/>
          </a:prstGeom>
        </p:spPr>
        <p:txBody>
          <a:bodyPr/>
          <a:lstStyle>
            <a:lvl1pPr>
              <a:buBlip>
                <a:blip r:embed="rId2"/>
              </a:buBlip>
            </a:lvl1pPr>
          </a:lstStyle>
          <a:p>
            <a:r>
              <a:rPr sz="2800" dirty="0"/>
              <a:t>Evidence for which species are part of a </a:t>
            </a:r>
            <a:r>
              <a:rPr lang="en-US" sz="2800" dirty="0"/>
              <a:t>phylogeny/clade</a:t>
            </a:r>
            <a:r>
              <a:rPr sz="2800" dirty="0"/>
              <a:t> can be obtained from the base of sequences of a gene or the corresponding amino acid sequence of a protein.</a:t>
            </a:r>
          </a:p>
        </p:txBody>
      </p:sp>
      <p:sp>
        <p:nvSpPr>
          <p:cNvPr id="193"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6</a:t>
            </a:fld>
            <a:endParaRP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6" name="Molecular Similarities"/>
          <p:cNvSpPr txBox="1">
            <a:spLocks noGrp="1"/>
          </p:cNvSpPr>
          <p:nvPr>
            <p:ph type="title"/>
          </p:nvPr>
        </p:nvSpPr>
        <p:spPr>
          <a:prstGeom prst="rect">
            <a:avLst/>
          </a:prstGeom>
        </p:spPr>
        <p:txBody>
          <a:bodyPr/>
          <a:lstStyle/>
          <a:p>
            <a:r>
              <a:t>Molecular Similarities</a:t>
            </a:r>
          </a:p>
        </p:txBody>
      </p:sp>
      <p:sp>
        <p:nvSpPr>
          <p:cNvPr id="197" name="Molecular similarities are DNA sequences that indicate a degree of relatedness between organisms.…"/>
          <p:cNvSpPr txBox="1">
            <a:spLocks noGrp="1"/>
          </p:cNvSpPr>
          <p:nvPr>
            <p:ph type="body" sz="half" idx="1"/>
          </p:nvPr>
        </p:nvSpPr>
        <p:spPr>
          <a:xfrm>
            <a:off x="1155700" y="1651000"/>
            <a:ext cx="4114800" cy="4876800"/>
          </a:xfrm>
          <a:prstGeom prst="rect">
            <a:avLst/>
          </a:prstGeom>
        </p:spPr>
        <p:txBody>
          <a:bodyPr/>
          <a:lstStyle/>
          <a:p>
            <a:pPr>
              <a:buClr>
                <a:srgbClr val="000000"/>
              </a:buClr>
              <a:buFont typeface="Geneva"/>
              <a:buBlip>
                <a:blip r:embed="rId2"/>
              </a:buBlip>
              <a:defRPr sz="2800"/>
            </a:pPr>
            <a:r>
              <a:rPr dirty="0"/>
              <a:t>Molecular similarities are DNA sequences that indicate a degree of relatedness between organisms.</a:t>
            </a:r>
          </a:p>
          <a:p>
            <a:pPr>
              <a:buClr>
                <a:srgbClr val="000000"/>
              </a:buClr>
              <a:buFont typeface="Geneva"/>
              <a:buBlip>
                <a:blip r:embed="rId2"/>
              </a:buBlip>
              <a:defRPr sz="2800"/>
            </a:pPr>
            <a:r>
              <a:rPr dirty="0"/>
              <a:t>The more similar the DNA sequences, the more closely related the organisms.</a:t>
            </a:r>
          </a:p>
        </p:txBody>
      </p:sp>
      <p:pic>
        <p:nvPicPr>
          <p:cNvPr id="198" name="26_08-AligningDNA-L.jpg" descr="26_08-AligningDNA-L.jpg"/>
          <p:cNvPicPr>
            <a:picLocks/>
          </p:cNvPicPr>
          <p:nvPr/>
        </p:nvPicPr>
        <p:blipFill>
          <a:blip r:embed="rId3"/>
          <a:stretch>
            <a:fillRect/>
          </a:stretch>
        </p:blipFill>
        <p:spPr>
          <a:xfrm>
            <a:off x="5638800" y="1471612"/>
            <a:ext cx="3124200" cy="5233988"/>
          </a:xfrm>
          <a:prstGeom prst="rect">
            <a:avLst/>
          </a:prstGeom>
          <a:ln>
            <a:solidFill>
              <a:srgbClr val="000000"/>
            </a:solidFill>
            <a:miter lim="400000"/>
          </a:ln>
          <a:effectLst>
            <a:outerShdw blurRad="50800" dist="38100" dir="2700000" algn="tl" rotWithShape="0">
              <a:prstClr val="black">
                <a:alpha val="40000"/>
              </a:prstClr>
            </a:outerShdw>
          </a:effectLst>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01" name="Molecular Similarities"/>
          <p:cNvSpPr txBox="1">
            <a:spLocks noGrp="1"/>
          </p:cNvSpPr>
          <p:nvPr>
            <p:ph type="title"/>
          </p:nvPr>
        </p:nvSpPr>
        <p:spPr>
          <a:prstGeom prst="rect">
            <a:avLst/>
          </a:prstGeom>
        </p:spPr>
        <p:txBody>
          <a:bodyPr/>
          <a:lstStyle/>
          <a:p>
            <a:r>
              <a:t>Molecular Similarities</a:t>
            </a:r>
          </a:p>
        </p:txBody>
      </p:sp>
      <p:sp>
        <p:nvSpPr>
          <p:cNvPr id="202" name="Sequence differences accumulate gradually so there is a positive correlation between the number of differences between two species and the time since they diverged from a common ancestor."/>
          <p:cNvSpPr txBox="1">
            <a:spLocks noGrp="1"/>
          </p:cNvSpPr>
          <p:nvPr>
            <p:ph type="body" idx="1"/>
          </p:nvPr>
        </p:nvSpPr>
        <p:spPr>
          <a:prstGeom prst="rect">
            <a:avLst/>
          </a:prstGeom>
        </p:spPr>
        <p:txBody>
          <a:bodyPr/>
          <a:lstStyle>
            <a:lvl1pPr>
              <a:buBlip>
                <a:blip r:embed="rId2"/>
              </a:buBlip>
            </a:lvl1pPr>
          </a:lstStyle>
          <a:p>
            <a:r>
              <a:rPr sz="2800" dirty="0"/>
              <a:t>Sequence differences accumulate gradually so there is a positive correlation between the number of differences between two species and the time since they diverged from a common ancestor.</a:t>
            </a:r>
          </a:p>
        </p:txBody>
      </p:sp>
      <p:sp>
        <p:nvSpPr>
          <p:cNvPr id="203"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8</a:t>
            </a:fld>
            <a:endParaRPr/>
          </a:p>
        </p:txBody>
      </p:sp>
      <p:pic>
        <p:nvPicPr>
          <p:cNvPr id="2" name="Picture 1">
            <a:extLst>
              <a:ext uri="{FF2B5EF4-FFF2-40B4-BE49-F238E27FC236}">
                <a16:creationId xmlns:a16="http://schemas.microsoft.com/office/drawing/2014/main" id="{CAEDFF2F-BD4C-4BBA-8C53-AF684394F00F}"/>
              </a:ext>
            </a:extLst>
          </p:cNvPr>
          <p:cNvPicPr>
            <a:picLocks noChangeAspect="1"/>
          </p:cNvPicPr>
          <p:nvPr/>
        </p:nvPicPr>
        <p:blipFill>
          <a:blip r:embed="rId3"/>
          <a:stretch>
            <a:fillRect/>
          </a:stretch>
        </p:blipFill>
        <p:spPr>
          <a:xfrm>
            <a:off x="120870" y="5613400"/>
            <a:ext cx="3962400" cy="1117600"/>
          </a:xfrm>
          <a:prstGeom prst="rect">
            <a:avLst/>
          </a:prstGeom>
          <a:ln>
            <a:solidFill>
              <a:schemeClr val="bg2">
                <a:lumMod val="50000"/>
              </a:schemeClr>
            </a:solidFill>
          </a:ln>
          <a:effectLst>
            <a:outerShdw blurRad="50800" dist="38100" dir="2700000" algn="tl" rotWithShape="0">
              <a:schemeClr val="bg2">
                <a:lumMod val="50000"/>
                <a:alpha val="40000"/>
              </a:scheme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06" name="Molecular Similarities"/>
          <p:cNvSpPr txBox="1">
            <a:spLocks noGrp="1"/>
          </p:cNvSpPr>
          <p:nvPr>
            <p:ph type="title"/>
          </p:nvPr>
        </p:nvSpPr>
        <p:spPr>
          <a:xfrm>
            <a:off x="1219200" y="50800"/>
            <a:ext cx="7772400" cy="1085851"/>
          </a:xfrm>
          <a:prstGeom prst="rect">
            <a:avLst/>
          </a:prstGeom>
        </p:spPr>
        <p:txBody>
          <a:bodyPr/>
          <a:lstStyle/>
          <a:p>
            <a:r>
              <a:rPr dirty="0"/>
              <a:t>Molecular Similarities</a:t>
            </a:r>
          </a:p>
        </p:txBody>
      </p:sp>
      <p:sp>
        <p:nvSpPr>
          <p:cNvPr id="207" name="Molecular similarities are often used to explain events that occurred in the evolution of organisms.…"/>
          <p:cNvSpPr txBox="1">
            <a:spLocks noGrp="1"/>
          </p:cNvSpPr>
          <p:nvPr>
            <p:ph type="body" idx="1"/>
          </p:nvPr>
        </p:nvSpPr>
        <p:spPr>
          <a:xfrm>
            <a:off x="1219200" y="1439916"/>
            <a:ext cx="7772400" cy="4713233"/>
          </a:xfrm>
          <a:prstGeom prst="rect">
            <a:avLst/>
          </a:prstGeom>
        </p:spPr>
        <p:txBody>
          <a:bodyPr/>
          <a:lstStyle/>
          <a:p>
            <a:pPr>
              <a:buBlip>
                <a:blip r:embed="rId2"/>
              </a:buBlip>
            </a:pPr>
            <a:r>
              <a:rPr sz="2800" dirty="0"/>
              <a:t>Molecular similarities are often used to explain events that occurred in the evolution of organisms.</a:t>
            </a:r>
          </a:p>
          <a:p>
            <a:pPr lvl="1">
              <a:buBlip>
                <a:blip r:embed="rId2"/>
              </a:buBlip>
            </a:pPr>
            <a:r>
              <a:rPr sz="2400" dirty="0"/>
              <a:t>Icefish example.</a:t>
            </a:r>
          </a:p>
        </p:txBody>
      </p:sp>
      <p:pic>
        <p:nvPicPr>
          <p:cNvPr id="1026" name="Picture 2" descr="Fig. 4: Reconstruction of the antifreeze locus.">
            <a:extLst>
              <a:ext uri="{FF2B5EF4-FFF2-40B4-BE49-F238E27FC236}">
                <a16:creationId xmlns:a16="http://schemas.microsoft.com/office/drawing/2014/main" id="{FF6A4DAF-AC7A-4EE3-C3FD-981EC24BFC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4290" y="4410870"/>
            <a:ext cx="4971393" cy="2341560"/>
          </a:xfrm>
          <a:prstGeom prst="rect">
            <a:avLst/>
          </a:prstGeom>
          <a:noFill/>
          <a:ln>
            <a:solidFill>
              <a:schemeClr val="bg2">
                <a:lumMod val="50000"/>
              </a:schemeClr>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8" name="Picture 4" descr="Fig. 2: New time-calibrated phylogeny and paleoclimate analysis.">
            <a:extLst>
              <a:ext uri="{FF2B5EF4-FFF2-40B4-BE49-F238E27FC236}">
                <a16:creationId xmlns:a16="http://schemas.microsoft.com/office/drawing/2014/main" id="{5BE562F8-DD5B-4E53-4892-28B3620DAC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17" y="3886507"/>
            <a:ext cx="3951890" cy="2920693"/>
          </a:xfrm>
          <a:prstGeom prst="rect">
            <a:avLst/>
          </a:prstGeom>
          <a:noFill/>
          <a:ln>
            <a:solidFill>
              <a:schemeClr val="bg2">
                <a:lumMod val="50000"/>
              </a:schemeClr>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B0C6565-4890-7C14-7EF8-1CE9E0598555}"/>
              </a:ext>
            </a:extLst>
          </p:cNvPr>
          <p:cNvSpPr txBox="1"/>
          <p:nvPr/>
        </p:nvSpPr>
        <p:spPr>
          <a:xfrm>
            <a:off x="4020207" y="6709737"/>
            <a:ext cx="1938030" cy="19492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algn="l"/>
            <a:r>
              <a:rPr lang="en-US" sz="600" dirty="0"/>
              <a:t>https://</a:t>
            </a:r>
            <a:r>
              <a:rPr lang="en-US" sz="600" dirty="0" err="1"/>
              <a:t>www.nature.com</a:t>
            </a:r>
            <a:r>
              <a:rPr lang="en-US" sz="600" dirty="0"/>
              <a:t>/articles/s41467-023-38567-6#Fig4</a:t>
            </a:r>
            <a:endParaRPr kumimoji="0" lang="en-US" sz="600" b="0" i="0" u="none" strike="noStrike" cap="none" spc="0" normalizeH="0" baseline="0" dirty="0">
              <a:ln>
                <a:noFill/>
              </a:ln>
              <a:solidFill>
                <a:srgbClr val="FFFFFF"/>
              </a:solidFill>
              <a:effectLst/>
              <a:uFillTx/>
              <a:latin typeface="+mj-lt"/>
              <a:ea typeface="+mj-ea"/>
              <a:cs typeface="+mj-cs"/>
              <a:sym typeface="Gill Sans"/>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210" name="Ice Fish.mov" descr="Ice Fish.mov"/>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77171" y="900659"/>
            <a:ext cx="8989658" cy="5056682"/>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6750" fill="hold"/>
                                        <p:tgtEl>
                                          <p:spTgt spid="2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10"/>
                </p:tgtEl>
              </p:cMediaNode>
            </p:video>
            <p:seq concurrent="1" prevAc="none" nextAc="seek">
              <p:cTn id="8" restart="whenNotActive" fill="hold" evtFilter="cancelBubble" nodeType="interactiveSeq">
                <p:stCondLst>
                  <p:cond evt="onClick" delay="0">
                    <p:tgtEl>
                      <p:spTgt spid="2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0"/>
                                        </p:tgtEl>
                                      </p:cBhvr>
                                    </p:cmd>
                                  </p:childTnLst>
                                </p:cTn>
                              </p:par>
                            </p:childTnLst>
                          </p:cTn>
                        </p:par>
                      </p:childTnLst>
                    </p:cTn>
                  </p:par>
                </p:childTnLst>
              </p:cTn>
              <p:nextCondLst>
                <p:cond evt="onClick" delay="0">
                  <p:tgtEl>
                    <p:spTgt spid="2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30" name="Homoplasies"/>
          <p:cNvSpPr txBox="1">
            <a:spLocks noGrp="1"/>
          </p:cNvSpPr>
          <p:nvPr>
            <p:ph type="title"/>
          </p:nvPr>
        </p:nvSpPr>
        <p:spPr>
          <a:prstGeom prst="rect">
            <a:avLst/>
          </a:prstGeom>
        </p:spPr>
        <p:txBody>
          <a:bodyPr/>
          <a:lstStyle/>
          <a:p>
            <a:r>
              <a:t>Homoplasies</a:t>
            </a:r>
          </a:p>
        </p:txBody>
      </p:sp>
      <p:sp>
        <p:nvSpPr>
          <p:cNvPr id="231" name="When evaluating relatedness, it is important to look at homoplasies—the coincidental matches that otherwise different DNA sequences happen to share."/>
          <p:cNvSpPr txBox="1">
            <a:spLocks noGrp="1"/>
          </p:cNvSpPr>
          <p:nvPr>
            <p:ph type="body" idx="1"/>
          </p:nvPr>
        </p:nvSpPr>
        <p:spPr>
          <a:prstGeom prst="rect">
            <a:avLst/>
          </a:prstGeom>
        </p:spPr>
        <p:txBody>
          <a:bodyPr/>
          <a:lstStyle>
            <a:lvl1pPr>
              <a:buClr>
                <a:srgbClr val="000000"/>
              </a:buClr>
              <a:buFont typeface="Geneva"/>
              <a:buBlip>
                <a:blip r:embed="rId2"/>
              </a:buBlip>
            </a:lvl1pPr>
          </a:lstStyle>
          <a:p>
            <a:r>
              <a:rPr sz="2800" dirty="0"/>
              <a:t>When evaluating relatedness, it is important to look at </a:t>
            </a:r>
            <a:r>
              <a:rPr sz="2800" dirty="0" err="1"/>
              <a:t>homoplasies</a:t>
            </a:r>
            <a:r>
              <a:rPr sz="2800" dirty="0"/>
              <a:t>—the coincidental matches that otherwise different DNA sequences happen to share.</a:t>
            </a:r>
          </a:p>
        </p:txBody>
      </p:sp>
      <p:pic>
        <p:nvPicPr>
          <p:cNvPr id="232" name="26_09MolecularHomoplasy-L.jpg" descr="26_09MolecularHomoplasy-L.jpg"/>
          <p:cNvPicPr>
            <a:picLocks noChangeAspect="1"/>
          </p:cNvPicPr>
          <p:nvPr/>
        </p:nvPicPr>
        <p:blipFill>
          <a:blip r:embed="rId3"/>
          <a:stretch>
            <a:fillRect/>
          </a:stretch>
        </p:blipFill>
        <p:spPr>
          <a:xfrm>
            <a:off x="1693507" y="4984625"/>
            <a:ext cx="6553201" cy="1323976"/>
          </a:xfrm>
          <a:prstGeom prst="rect">
            <a:avLst/>
          </a:prstGeom>
          <a:ln>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35" name="Homoplasies"/>
          <p:cNvSpPr txBox="1">
            <a:spLocks noGrp="1"/>
          </p:cNvSpPr>
          <p:nvPr>
            <p:ph type="title"/>
          </p:nvPr>
        </p:nvSpPr>
        <p:spPr>
          <a:prstGeom prst="rect">
            <a:avLst/>
          </a:prstGeom>
        </p:spPr>
        <p:txBody>
          <a:bodyPr/>
          <a:lstStyle/>
          <a:p>
            <a:r>
              <a:t>Homoplasies</a:t>
            </a:r>
          </a:p>
        </p:txBody>
      </p:sp>
      <p:sp>
        <p:nvSpPr>
          <p:cNvPr id="236" name="Why might you expect organisms that are not closely related to nevertheless share roughly 25% of their bases?"/>
          <p:cNvSpPr txBox="1">
            <a:spLocks noGrp="1"/>
          </p:cNvSpPr>
          <p:nvPr>
            <p:ph type="body" idx="1"/>
          </p:nvPr>
        </p:nvSpPr>
        <p:spPr>
          <a:prstGeom prst="rect">
            <a:avLst/>
          </a:prstGeom>
        </p:spPr>
        <p:txBody>
          <a:bodyPr/>
          <a:lstStyle>
            <a:lvl1pPr>
              <a:buClr>
                <a:srgbClr val="000000"/>
              </a:buClr>
              <a:buFont typeface="Geneva"/>
              <a:buBlip>
                <a:blip r:embed="rId2"/>
              </a:buBlip>
            </a:lvl1pPr>
          </a:lstStyle>
          <a:p>
            <a:r>
              <a:rPr sz="2800" dirty="0"/>
              <a:t>Why might </a:t>
            </a:r>
            <a:r>
              <a:rPr lang="en-US" sz="2800" dirty="0"/>
              <a:t>a good null hypothesis be to</a:t>
            </a:r>
            <a:r>
              <a:rPr sz="2800" dirty="0"/>
              <a:t> expect</a:t>
            </a:r>
            <a:r>
              <a:rPr lang="en-US" sz="2800" dirty="0"/>
              <a:t> unrelated</a:t>
            </a:r>
            <a:r>
              <a:rPr sz="2800" dirty="0"/>
              <a:t> organisms to share roughly 25% of their bases?</a:t>
            </a:r>
          </a:p>
        </p:txBody>
      </p:sp>
      <p:pic>
        <p:nvPicPr>
          <p:cNvPr id="237" name="26_09MolecularHomoplasy-L.jpg" descr="26_09MolecularHomoplasy-L.jpg"/>
          <p:cNvPicPr>
            <a:picLocks noChangeAspect="1"/>
          </p:cNvPicPr>
          <p:nvPr/>
        </p:nvPicPr>
        <p:blipFill>
          <a:blip r:embed="rId3"/>
          <a:stretch>
            <a:fillRect/>
          </a:stretch>
        </p:blipFill>
        <p:spPr>
          <a:xfrm>
            <a:off x="1524000" y="4419600"/>
            <a:ext cx="6553200" cy="1323975"/>
          </a:xfrm>
          <a:prstGeom prst="rect">
            <a:avLst/>
          </a:prstGeom>
          <a:ln>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44" name="Phylogenetic Trees"/>
          <p:cNvSpPr txBox="1">
            <a:spLocks noGrp="1"/>
          </p:cNvSpPr>
          <p:nvPr>
            <p:ph type="title"/>
          </p:nvPr>
        </p:nvSpPr>
        <p:spPr>
          <a:xfrm>
            <a:off x="1219200" y="87343"/>
            <a:ext cx="7772400" cy="1000819"/>
          </a:xfrm>
          <a:prstGeom prst="rect">
            <a:avLst/>
          </a:prstGeom>
        </p:spPr>
        <p:txBody>
          <a:bodyPr/>
          <a:lstStyle/>
          <a:p>
            <a:r>
              <a:t>Phylogenetic Trees</a:t>
            </a:r>
          </a:p>
        </p:txBody>
      </p:sp>
      <p:sp>
        <p:nvSpPr>
          <p:cNvPr id="245" name="Phylogenetic trees are constructed from non-coding DNA.…"/>
          <p:cNvSpPr txBox="1">
            <a:spLocks noGrp="1"/>
          </p:cNvSpPr>
          <p:nvPr>
            <p:ph type="body" idx="1"/>
          </p:nvPr>
        </p:nvSpPr>
        <p:spPr>
          <a:xfrm>
            <a:off x="1219200" y="1155365"/>
            <a:ext cx="7772400" cy="5175278"/>
          </a:xfrm>
          <a:prstGeom prst="rect">
            <a:avLst/>
          </a:prstGeom>
        </p:spPr>
        <p:txBody>
          <a:bodyPr/>
          <a:lstStyle/>
          <a:p>
            <a:pPr>
              <a:buBlip>
                <a:blip r:embed="rId2"/>
              </a:buBlip>
              <a:defRPr sz="3000"/>
            </a:pPr>
            <a:r>
              <a:rPr sz="2800" dirty="0"/>
              <a:t>Phylogenetic trees are constructed from non-coding DNA.</a:t>
            </a:r>
          </a:p>
          <a:p>
            <a:pPr>
              <a:buBlip>
                <a:blip r:embed="rId2"/>
              </a:buBlip>
              <a:defRPr sz="3000"/>
            </a:pPr>
            <a:r>
              <a:rPr sz="2800" dirty="0"/>
              <a:t>The branches represent a divergence from a common ancestor.</a:t>
            </a:r>
          </a:p>
        </p:txBody>
      </p:sp>
      <p:pic>
        <p:nvPicPr>
          <p:cNvPr id="246" name="25_09CarnivoraPhylogeny_L.jpg" descr="25_09CarnivoraPhylogeny_L.jpg"/>
          <p:cNvPicPr>
            <a:picLocks noChangeAspect="1"/>
          </p:cNvPicPr>
          <p:nvPr/>
        </p:nvPicPr>
        <p:blipFill>
          <a:blip r:embed="rId3"/>
          <a:stretch>
            <a:fillRect/>
          </a:stretch>
        </p:blipFill>
        <p:spPr>
          <a:xfrm>
            <a:off x="121046" y="3423321"/>
            <a:ext cx="3170543" cy="3397011"/>
          </a:xfrm>
          <a:prstGeom prst="rect">
            <a:avLst/>
          </a:prstGeom>
          <a:ln w="12700">
            <a:solidFill>
              <a:srgbClr val="000000"/>
            </a:solidFill>
            <a:miter lim="400000"/>
          </a:ln>
        </p:spPr>
      </p:pic>
      <p:pic>
        <p:nvPicPr>
          <p:cNvPr id="247" name="pasted-movie.png" descr="pasted-movie.png"/>
          <p:cNvPicPr>
            <a:picLocks noChangeAspect="1"/>
          </p:cNvPicPr>
          <p:nvPr/>
        </p:nvPicPr>
        <p:blipFill>
          <a:blip r:embed="rId4"/>
          <a:stretch>
            <a:fillRect/>
          </a:stretch>
        </p:blipFill>
        <p:spPr>
          <a:xfrm>
            <a:off x="3403594" y="3861860"/>
            <a:ext cx="5540149" cy="2519934"/>
          </a:xfrm>
          <a:prstGeom prst="rect">
            <a:avLst/>
          </a:prstGeom>
          <a:ln w="12700">
            <a:solidFill>
              <a:srgbClr val="000000"/>
            </a:solidFill>
            <a:miter lim="400000"/>
          </a:ln>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50" name="Cladograms"/>
          <p:cNvSpPr txBox="1">
            <a:spLocks noGrp="1"/>
          </p:cNvSpPr>
          <p:nvPr>
            <p:ph type="title"/>
          </p:nvPr>
        </p:nvSpPr>
        <p:spPr>
          <a:prstGeom prst="rect">
            <a:avLst/>
          </a:prstGeom>
        </p:spPr>
        <p:txBody>
          <a:bodyPr/>
          <a:lstStyle/>
          <a:p>
            <a:r>
              <a:t>Cladograms</a:t>
            </a:r>
          </a:p>
        </p:txBody>
      </p:sp>
      <p:sp>
        <p:nvSpPr>
          <p:cNvPr id="251" name="A cladogram is a tree diagram that shows the most probable sequence of divergence in clades."/>
          <p:cNvSpPr txBox="1">
            <a:spLocks noGrp="1"/>
          </p:cNvSpPr>
          <p:nvPr>
            <p:ph type="body" idx="1"/>
          </p:nvPr>
        </p:nvSpPr>
        <p:spPr>
          <a:xfrm>
            <a:off x="1219200" y="1708104"/>
            <a:ext cx="7772400" cy="4876801"/>
          </a:xfrm>
          <a:prstGeom prst="rect">
            <a:avLst/>
          </a:prstGeom>
        </p:spPr>
        <p:txBody>
          <a:bodyPr/>
          <a:lstStyle>
            <a:lvl1pPr>
              <a:buBlip>
                <a:blip r:embed="rId2"/>
              </a:buBlip>
            </a:lvl1pPr>
          </a:lstStyle>
          <a:p>
            <a:r>
              <a:rPr sz="2800" dirty="0"/>
              <a:t>A cladogram is a tree diagram that shows the most probable sequence of divergence in clades.</a:t>
            </a:r>
          </a:p>
        </p:txBody>
      </p:sp>
      <p:pic>
        <p:nvPicPr>
          <p:cNvPr id="252" name="25_11bCladogram_L.jpg" descr="25_11bCladogram_L.jpg"/>
          <p:cNvPicPr>
            <a:picLocks noChangeAspect="1"/>
          </p:cNvPicPr>
          <p:nvPr/>
        </p:nvPicPr>
        <p:blipFill>
          <a:blip r:embed="rId3"/>
          <a:stretch>
            <a:fillRect/>
          </a:stretch>
        </p:blipFill>
        <p:spPr>
          <a:xfrm>
            <a:off x="557805" y="3629540"/>
            <a:ext cx="4363072" cy="3128686"/>
          </a:xfrm>
          <a:prstGeom prst="rect">
            <a:avLst/>
          </a:prstGeom>
          <a:ln w="12700">
            <a:solidFill>
              <a:srgbClr val="000000"/>
            </a:solidFill>
            <a:miter lim="400000"/>
          </a:ln>
        </p:spPr>
      </p:pic>
      <p:pic>
        <p:nvPicPr>
          <p:cNvPr id="6" name="Picture 5">
            <a:extLst>
              <a:ext uri="{FF2B5EF4-FFF2-40B4-BE49-F238E27FC236}">
                <a16:creationId xmlns:a16="http://schemas.microsoft.com/office/drawing/2014/main" id="{B71702EB-AC5D-DB88-B90C-65D8BE6464CD}"/>
              </a:ext>
            </a:extLst>
          </p:cNvPr>
          <p:cNvPicPr>
            <a:picLocks noChangeAspect="1"/>
          </p:cNvPicPr>
          <p:nvPr/>
        </p:nvPicPr>
        <p:blipFill>
          <a:blip r:embed="rId4"/>
          <a:stretch>
            <a:fillRect/>
          </a:stretch>
        </p:blipFill>
        <p:spPr>
          <a:xfrm>
            <a:off x="5210244" y="3603506"/>
            <a:ext cx="3471302" cy="3140193"/>
          </a:xfrm>
          <a:prstGeom prst="rect">
            <a:avLst/>
          </a:prstGeom>
          <a:ln>
            <a:solidFill>
              <a:srgbClr val="000000"/>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56" name="Cladistics"/>
          <p:cNvSpPr txBox="1">
            <a:spLocks noGrp="1"/>
          </p:cNvSpPr>
          <p:nvPr>
            <p:ph type="title"/>
          </p:nvPr>
        </p:nvSpPr>
        <p:spPr>
          <a:xfrm>
            <a:off x="1219200" y="457200"/>
            <a:ext cx="7772400" cy="1295400"/>
          </a:xfrm>
          <a:prstGeom prst="rect">
            <a:avLst/>
          </a:prstGeom>
        </p:spPr>
        <p:txBody>
          <a:bodyPr/>
          <a:lstStyle/>
          <a:p>
            <a:r>
              <a:t>Cladistics</a:t>
            </a:r>
          </a:p>
        </p:txBody>
      </p:sp>
      <p:sp>
        <p:nvSpPr>
          <p:cNvPr id="257" name="Cladistics is the approach which uses the common ancestry of an organism as the primary criterion for classification.…"/>
          <p:cNvSpPr txBox="1">
            <a:spLocks noGrp="1"/>
          </p:cNvSpPr>
          <p:nvPr>
            <p:ph type="body" idx="1"/>
          </p:nvPr>
        </p:nvSpPr>
        <p:spPr>
          <a:xfrm>
            <a:off x="1219200" y="1752600"/>
            <a:ext cx="7772400" cy="5105400"/>
          </a:xfrm>
          <a:prstGeom prst="rect">
            <a:avLst/>
          </a:prstGeom>
        </p:spPr>
        <p:txBody>
          <a:bodyPr/>
          <a:lstStyle/>
          <a:p>
            <a:pPr>
              <a:buBlip>
                <a:blip r:embed="rId2"/>
              </a:buBlip>
              <a:defRPr sz="2800"/>
            </a:pPr>
            <a:r>
              <a:rPr dirty="0"/>
              <a:t>Cladistics is the approach which uses the common ancestry of an organism as the primary criterion for classification.  </a:t>
            </a:r>
          </a:p>
          <a:p>
            <a:pPr>
              <a:buBlip>
                <a:blip r:embed="rId2"/>
              </a:buBlip>
              <a:defRPr sz="2800"/>
            </a:pPr>
            <a:r>
              <a:rPr dirty="0"/>
              <a:t>Using this methodology, biologists place organisms into groups called clades.</a:t>
            </a:r>
          </a:p>
          <a:p>
            <a:pPr>
              <a:buBlip>
                <a:blip r:embed="rId2"/>
              </a:buBlip>
              <a:defRPr sz="2800"/>
            </a:pPr>
            <a:r>
              <a:rPr dirty="0" err="1"/>
              <a:t>Cladists</a:t>
            </a:r>
            <a:r>
              <a:rPr dirty="0"/>
              <a:t> seek to classify all members of a particular group of organisms into a particular branch on a tree.</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60" name="A Clade"/>
          <p:cNvSpPr txBox="1">
            <a:spLocks noGrp="1"/>
          </p:cNvSpPr>
          <p:nvPr>
            <p:ph type="title"/>
          </p:nvPr>
        </p:nvSpPr>
        <p:spPr>
          <a:xfrm>
            <a:off x="1219200" y="212355"/>
            <a:ext cx="7772400" cy="1295401"/>
          </a:xfrm>
          <a:prstGeom prst="rect">
            <a:avLst/>
          </a:prstGeom>
        </p:spPr>
        <p:txBody>
          <a:bodyPr/>
          <a:lstStyle/>
          <a:p>
            <a:r>
              <a:t>A Clade</a:t>
            </a:r>
          </a:p>
        </p:txBody>
      </p:sp>
      <p:sp>
        <p:nvSpPr>
          <p:cNvPr id="261" name="A clade is a group of organisms that includes an ancestor and ALL of the descendants. If it includes an ancestor and some of the descendants, it is a group."/>
          <p:cNvSpPr txBox="1">
            <a:spLocks noGrp="1"/>
          </p:cNvSpPr>
          <p:nvPr>
            <p:ph type="body" idx="1"/>
          </p:nvPr>
        </p:nvSpPr>
        <p:spPr>
          <a:xfrm>
            <a:off x="1115611" y="1385333"/>
            <a:ext cx="7772401" cy="5105401"/>
          </a:xfrm>
          <a:prstGeom prst="rect">
            <a:avLst/>
          </a:prstGeom>
        </p:spPr>
        <p:txBody>
          <a:bodyPr/>
          <a:lstStyle>
            <a:lvl1pPr>
              <a:buClr>
                <a:srgbClr val="000000"/>
              </a:buClr>
              <a:buFont typeface="Geneva"/>
              <a:buBlip>
                <a:blip r:embed="rId2"/>
              </a:buBlip>
            </a:lvl1pPr>
          </a:lstStyle>
          <a:p>
            <a:r>
              <a:rPr sz="2800" dirty="0"/>
              <a:t>A clade is a group of organisms that includes an ancestor and ALL of the descendants. If it includes an ancestor and some of the descendants, it is a group.</a:t>
            </a:r>
          </a:p>
        </p:txBody>
      </p:sp>
      <p:pic>
        <p:nvPicPr>
          <p:cNvPr id="262" name="26_10-MonoParaPolyphyly-L.jpg" descr="26_10-MonoParaPolyphyly-L.jpg"/>
          <p:cNvPicPr>
            <a:picLocks noChangeAspect="1"/>
          </p:cNvPicPr>
          <p:nvPr/>
        </p:nvPicPr>
        <p:blipFill>
          <a:blip r:embed="rId3"/>
          <a:stretch>
            <a:fillRect/>
          </a:stretch>
        </p:blipFill>
        <p:spPr>
          <a:xfrm>
            <a:off x="1374775" y="4216400"/>
            <a:ext cx="7540625" cy="2590800"/>
          </a:xfrm>
          <a:prstGeom prst="rect">
            <a:avLst/>
          </a:prstGeom>
          <a:ln>
            <a:solidFill>
              <a:srgbClr val="000000"/>
            </a:solidFill>
            <a:miter lim="400000"/>
          </a:ln>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65" name="Inferring Phylogenies"/>
          <p:cNvSpPr txBox="1">
            <a:spLocks noGrp="1"/>
          </p:cNvSpPr>
          <p:nvPr>
            <p:ph type="title"/>
          </p:nvPr>
        </p:nvSpPr>
        <p:spPr>
          <a:prstGeom prst="rect">
            <a:avLst/>
          </a:prstGeom>
        </p:spPr>
        <p:txBody>
          <a:bodyPr/>
          <a:lstStyle/>
          <a:p>
            <a:pPr algn="r"/>
            <a:r>
              <a:rPr dirty="0"/>
              <a:t>Inferring Phylogenies</a:t>
            </a:r>
          </a:p>
        </p:txBody>
      </p:sp>
      <p:sp>
        <p:nvSpPr>
          <p:cNvPr id="266" name="To build a phylogeny, we have to look at various features of the organisms in question.…"/>
          <p:cNvSpPr txBox="1">
            <a:spLocks noGrp="1"/>
          </p:cNvSpPr>
          <p:nvPr>
            <p:ph type="body" idx="1"/>
          </p:nvPr>
        </p:nvSpPr>
        <p:spPr>
          <a:xfrm>
            <a:off x="1219200" y="1970472"/>
            <a:ext cx="7772400" cy="4887528"/>
          </a:xfrm>
          <a:prstGeom prst="rect">
            <a:avLst/>
          </a:prstGeom>
        </p:spPr>
        <p:txBody>
          <a:bodyPr/>
          <a:lstStyle/>
          <a:p>
            <a:pPr>
              <a:buClr>
                <a:srgbClr val="000000"/>
              </a:buClr>
              <a:buFont typeface="Geneva"/>
              <a:buBlip>
                <a:blip r:embed="rId2"/>
              </a:buBlip>
            </a:pPr>
            <a:r>
              <a:rPr sz="2800" dirty="0"/>
              <a:t>To build a phylogeny, we have to look at various </a:t>
            </a:r>
            <a:r>
              <a:rPr lang="en-US" sz="2800" dirty="0"/>
              <a:t>traits</a:t>
            </a:r>
            <a:r>
              <a:rPr sz="2800" dirty="0"/>
              <a:t> of the organisms in question.</a:t>
            </a:r>
          </a:p>
          <a:p>
            <a:pPr>
              <a:buClr>
                <a:srgbClr val="000000"/>
              </a:buClr>
              <a:buFont typeface="Geneva"/>
              <a:buBlip>
                <a:blip r:embed="rId2"/>
              </a:buBlip>
            </a:pPr>
            <a:r>
              <a:rPr sz="2800" dirty="0"/>
              <a:t>We also have to take into account shared ancestral characters and shared derived characters.</a:t>
            </a:r>
          </a:p>
        </p:txBody>
      </p:sp>
      <p:pic>
        <p:nvPicPr>
          <p:cNvPr id="2" name="Picture 1">
            <a:extLst>
              <a:ext uri="{FF2B5EF4-FFF2-40B4-BE49-F238E27FC236}">
                <a16:creationId xmlns:a16="http://schemas.microsoft.com/office/drawing/2014/main" id="{C16F1657-F545-EA19-7908-0B0F844D1369}"/>
              </a:ext>
            </a:extLst>
          </p:cNvPr>
          <p:cNvPicPr>
            <a:picLocks noChangeAspect="1"/>
          </p:cNvPicPr>
          <p:nvPr/>
        </p:nvPicPr>
        <p:blipFill>
          <a:blip r:embed="rId3"/>
          <a:stretch>
            <a:fillRect/>
          </a:stretch>
        </p:blipFill>
        <p:spPr>
          <a:xfrm>
            <a:off x="5556031" y="4887528"/>
            <a:ext cx="3467100" cy="1917700"/>
          </a:xfrm>
          <a:prstGeom prst="rect">
            <a:avLst/>
          </a:prstGeom>
          <a:ln>
            <a:solidFill>
              <a:srgbClr val="000000"/>
            </a:solidFill>
          </a:ln>
          <a:effectLst>
            <a:outerShdw blurRad="50800" dist="38100" dir="2700000" algn="tl" rotWithShape="0">
              <a:prstClr val="black">
                <a:alpha val="40000"/>
              </a:prstClr>
            </a:outerShdw>
          </a:effectLst>
        </p:spPr>
      </p:pic>
      <p:pic>
        <p:nvPicPr>
          <p:cNvPr id="3" name="Picture 2">
            <a:extLst>
              <a:ext uri="{FF2B5EF4-FFF2-40B4-BE49-F238E27FC236}">
                <a16:creationId xmlns:a16="http://schemas.microsoft.com/office/drawing/2014/main" id="{76924C14-E121-1EBE-2AA2-B3C961907D86}"/>
              </a:ext>
            </a:extLst>
          </p:cNvPr>
          <p:cNvPicPr>
            <a:picLocks noChangeAspect="1"/>
          </p:cNvPicPr>
          <p:nvPr/>
        </p:nvPicPr>
        <p:blipFill>
          <a:blip r:embed="rId4"/>
          <a:stretch>
            <a:fillRect/>
          </a:stretch>
        </p:blipFill>
        <p:spPr>
          <a:xfrm>
            <a:off x="152400" y="175828"/>
            <a:ext cx="2578100" cy="1574800"/>
          </a:xfrm>
          <a:prstGeom prst="rect">
            <a:avLst/>
          </a:prstGeom>
          <a:ln>
            <a:solidFill>
              <a:srgbClr val="000000"/>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69" name="Inferring Phylogenies"/>
          <p:cNvSpPr txBox="1">
            <a:spLocks noGrp="1"/>
          </p:cNvSpPr>
          <p:nvPr>
            <p:ph type="title"/>
          </p:nvPr>
        </p:nvSpPr>
        <p:spPr>
          <a:xfrm>
            <a:off x="1371600" y="0"/>
            <a:ext cx="7772400" cy="1752600"/>
          </a:xfrm>
          <a:prstGeom prst="rect">
            <a:avLst/>
          </a:prstGeom>
        </p:spPr>
        <p:txBody>
          <a:bodyPr/>
          <a:lstStyle/>
          <a:p>
            <a:r>
              <a:t>Inferring Phylogenies</a:t>
            </a:r>
          </a:p>
        </p:txBody>
      </p:sp>
      <p:sp>
        <p:nvSpPr>
          <p:cNvPr id="270" name="A shared derived character is an evolutionary novelty that is unique to a particular clade—it is a new character.…"/>
          <p:cNvSpPr txBox="1">
            <a:spLocks noGrp="1"/>
          </p:cNvSpPr>
          <p:nvPr>
            <p:ph type="body" idx="1"/>
          </p:nvPr>
        </p:nvSpPr>
        <p:spPr>
          <a:xfrm>
            <a:off x="1117600" y="1905000"/>
            <a:ext cx="8026400" cy="4203700"/>
          </a:xfrm>
          <a:prstGeom prst="rect">
            <a:avLst/>
          </a:prstGeom>
        </p:spPr>
        <p:txBody>
          <a:bodyPr/>
          <a:lstStyle>
            <a:lvl1pPr marL="432525" indent="-391885">
              <a:buClr>
                <a:srgbClr val="000000"/>
              </a:buClr>
              <a:buSzPct val="76781"/>
              <a:buFont typeface="Geneva"/>
              <a:buBlip>
                <a:blip r:embed="rId2"/>
              </a:buBlip>
            </a:lvl1pPr>
            <a:lvl2pPr>
              <a:buClr>
                <a:srgbClr val="000000"/>
              </a:buClr>
              <a:buSzPct val="69642"/>
              <a:buFont typeface="Geneva"/>
              <a:buBlip>
                <a:blip r:embed="rId3"/>
              </a:buBlip>
              <a:defRPr sz="2400"/>
            </a:lvl2pPr>
          </a:lstStyle>
          <a:p>
            <a:r>
              <a:rPr sz="2800" dirty="0"/>
              <a:t>A </a:t>
            </a:r>
            <a:r>
              <a:rPr sz="2800" b="1" dirty="0"/>
              <a:t>shared derived character </a:t>
            </a:r>
            <a:r>
              <a:rPr sz="2800" dirty="0"/>
              <a:t>is an evolutionary novelty that is unique to a particular clade—it is a new character.</a:t>
            </a:r>
          </a:p>
          <a:p>
            <a:pPr lvl="1">
              <a:defRPr sz="2800"/>
            </a:pPr>
            <a:r>
              <a:rPr sz="2400" b="1" dirty="0"/>
              <a:t>Example:  </a:t>
            </a:r>
            <a:r>
              <a:rPr sz="2400" dirty="0"/>
              <a:t>Hair is a character shared by mammals, but not found in non-mammalian vertebrates.</a:t>
            </a:r>
          </a:p>
        </p:txBody>
      </p:sp>
      <p:pic>
        <p:nvPicPr>
          <p:cNvPr id="2" name="Picture 1">
            <a:extLst>
              <a:ext uri="{FF2B5EF4-FFF2-40B4-BE49-F238E27FC236}">
                <a16:creationId xmlns:a16="http://schemas.microsoft.com/office/drawing/2014/main" id="{F8DD59C5-7713-B931-071B-E3CFE78032D0}"/>
              </a:ext>
            </a:extLst>
          </p:cNvPr>
          <p:cNvPicPr>
            <a:picLocks noChangeAspect="1"/>
          </p:cNvPicPr>
          <p:nvPr/>
        </p:nvPicPr>
        <p:blipFill>
          <a:blip r:embed="rId4"/>
          <a:stretch>
            <a:fillRect/>
          </a:stretch>
        </p:blipFill>
        <p:spPr>
          <a:xfrm>
            <a:off x="5130800" y="5499100"/>
            <a:ext cx="3797300" cy="1219200"/>
          </a:xfrm>
          <a:prstGeom prst="rect">
            <a:avLst/>
          </a:prstGeom>
          <a:ln>
            <a:solidFill>
              <a:srgbClr val="000000"/>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73" name="Inferring Phylogenies"/>
          <p:cNvSpPr txBox="1">
            <a:spLocks noGrp="1"/>
          </p:cNvSpPr>
          <p:nvPr>
            <p:ph type="title"/>
          </p:nvPr>
        </p:nvSpPr>
        <p:spPr>
          <a:prstGeom prst="rect">
            <a:avLst/>
          </a:prstGeom>
        </p:spPr>
        <p:txBody>
          <a:bodyPr/>
          <a:lstStyle/>
          <a:p>
            <a:r>
              <a:t>Inferring Phylogenies</a:t>
            </a:r>
          </a:p>
        </p:txBody>
      </p:sp>
      <p:sp>
        <p:nvSpPr>
          <p:cNvPr id="274" name="A shared ancestral character is any character that is older. It pre-dates an evolutionary split and is shared by all organisms that come after it.…"/>
          <p:cNvSpPr txBox="1">
            <a:spLocks noGrp="1"/>
          </p:cNvSpPr>
          <p:nvPr>
            <p:ph type="body" idx="1"/>
          </p:nvPr>
        </p:nvSpPr>
        <p:spPr>
          <a:prstGeom prst="rect">
            <a:avLst/>
          </a:prstGeom>
        </p:spPr>
        <p:txBody>
          <a:bodyPr/>
          <a:lstStyle/>
          <a:p>
            <a:pPr>
              <a:lnSpc>
                <a:spcPct val="90000"/>
              </a:lnSpc>
              <a:buClr>
                <a:srgbClr val="000000"/>
              </a:buClr>
              <a:buFont typeface="Geneva"/>
              <a:buBlip>
                <a:blip r:embed="rId2"/>
              </a:buBlip>
            </a:pPr>
            <a:r>
              <a:rPr sz="2800" dirty="0"/>
              <a:t>A </a:t>
            </a:r>
            <a:r>
              <a:rPr sz="2800" b="1" dirty="0"/>
              <a:t>shared ancestral character </a:t>
            </a:r>
            <a:r>
              <a:rPr sz="2800" dirty="0"/>
              <a:t>is any character that is older. It pre-dates an evolutionary split and is shared by all organisms that come after it.</a:t>
            </a:r>
          </a:p>
          <a:p>
            <a:pPr marL="783590" lvl="2" indent="-342900">
              <a:lnSpc>
                <a:spcPct val="90000"/>
              </a:lnSpc>
              <a:buClr>
                <a:srgbClr val="000000"/>
              </a:buClr>
              <a:buSzPct val="87750"/>
              <a:buFont typeface="Geneva"/>
              <a:buBlip>
                <a:blip r:embed="rId2"/>
              </a:buBlip>
            </a:pPr>
            <a:r>
              <a:rPr b="1" dirty="0"/>
              <a:t>Example: </a:t>
            </a:r>
            <a:r>
              <a:rPr dirty="0"/>
              <a:t>the backbone is the structure that predates the branching of the mammalian clade from other vertebrate clades—all mammals have a backbone.</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81" name="To draw comparisons and to differentiate between shared derived characters and shared primitive characters, scientists use ingroups and outgroups."/>
          <p:cNvSpPr txBox="1">
            <a:spLocks noGrp="1"/>
          </p:cNvSpPr>
          <p:nvPr>
            <p:ph type="body" idx="1"/>
          </p:nvPr>
        </p:nvSpPr>
        <p:spPr>
          <a:xfrm>
            <a:off x="1219200" y="1828800"/>
            <a:ext cx="7772400" cy="5029200"/>
          </a:xfrm>
          <a:prstGeom prst="rect">
            <a:avLst/>
          </a:prstGeom>
        </p:spPr>
        <p:txBody>
          <a:bodyPr/>
          <a:lstStyle/>
          <a:p>
            <a:pPr>
              <a:lnSpc>
                <a:spcPct val="90000"/>
              </a:lnSpc>
              <a:buClr>
                <a:srgbClr val="000000"/>
              </a:buClr>
              <a:buFont typeface="Geneva"/>
              <a:buBlip>
                <a:blip r:embed="rId2"/>
              </a:buBlip>
            </a:pPr>
            <a:r>
              <a:rPr sz="2800" dirty="0"/>
              <a:t>To draw comparisons and to differentiate between shared derived characters and shared primitive characters, scientists use </a:t>
            </a:r>
            <a:r>
              <a:rPr sz="2800" b="1" dirty="0"/>
              <a:t>ingroups</a:t>
            </a:r>
            <a:r>
              <a:rPr sz="2800" dirty="0"/>
              <a:t> and </a:t>
            </a:r>
            <a:r>
              <a:rPr sz="2800" b="1" dirty="0"/>
              <a:t>outgroups</a:t>
            </a:r>
            <a:r>
              <a:rPr sz="2800" dirty="0"/>
              <a:t>.</a:t>
            </a:r>
          </a:p>
        </p:txBody>
      </p:sp>
      <p:sp>
        <p:nvSpPr>
          <p:cNvPr id="282" name="Inferring Phylogenies"/>
          <p:cNvSpPr txBox="1">
            <a:spLocks noGrp="1"/>
          </p:cNvSpPr>
          <p:nvPr>
            <p:ph type="title"/>
          </p:nvPr>
        </p:nvSpPr>
        <p:spPr>
          <a:prstGeom prst="rect">
            <a:avLst/>
          </a:prstGeom>
        </p:spPr>
        <p:txBody>
          <a:bodyPr/>
          <a:lstStyle/>
          <a:p>
            <a:r>
              <a:t>Inferring Phylogenies</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85" name="Ingroups vs. Outgroups"/>
          <p:cNvSpPr txBox="1">
            <a:spLocks noGrp="1"/>
          </p:cNvSpPr>
          <p:nvPr>
            <p:ph type="title"/>
          </p:nvPr>
        </p:nvSpPr>
        <p:spPr>
          <a:prstGeom prst="rect">
            <a:avLst/>
          </a:prstGeom>
        </p:spPr>
        <p:txBody>
          <a:bodyPr/>
          <a:lstStyle/>
          <a:p>
            <a:r>
              <a:t>Ingroups vs. Outgroups</a:t>
            </a:r>
          </a:p>
        </p:txBody>
      </p:sp>
      <p:sp>
        <p:nvSpPr>
          <p:cNvPr id="286" name="The ingroup is the species we are studying.…"/>
          <p:cNvSpPr txBox="1">
            <a:spLocks noGrp="1"/>
          </p:cNvSpPr>
          <p:nvPr>
            <p:ph type="body" idx="1"/>
          </p:nvPr>
        </p:nvSpPr>
        <p:spPr>
          <a:prstGeom prst="rect">
            <a:avLst/>
          </a:prstGeom>
        </p:spPr>
        <p:txBody>
          <a:bodyPr/>
          <a:lstStyle/>
          <a:p>
            <a:pPr>
              <a:lnSpc>
                <a:spcPct val="90000"/>
              </a:lnSpc>
              <a:buClr>
                <a:srgbClr val="000000"/>
              </a:buClr>
              <a:buFont typeface="Geneva"/>
              <a:buBlip>
                <a:blip r:embed="rId2"/>
              </a:buBlip>
            </a:pPr>
            <a:r>
              <a:rPr sz="2800" dirty="0"/>
              <a:t>The </a:t>
            </a:r>
            <a:r>
              <a:rPr sz="2800" b="1" dirty="0"/>
              <a:t>ingroup</a:t>
            </a:r>
            <a:r>
              <a:rPr sz="2800" dirty="0"/>
              <a:t> is the</a:t>
            </a:r>
            <a:r>
              <a:rPr lang="en-US" sz="2800" dirty="0"/>
              <a:t> group of</a:t>
            </a:r>
            <a:r>
              <a:rPr sz="2800" dirty="0"/>
              <a:t> species we are studying.</a:t>
            </a:r>
          </a:p>
          <a:p>
            <a:pPr>
              <a:buClr>
                <a:srgbClr val="000000"/>
              </a:buClr>
              <a:buFont typeface="Geneva"/>
              <a:buBlip>
                <a:blip r:embed="rId2"/>
              </a:buBlip>
            </a:pPr>
            <a:r>
              <a:rPr sz="2800" dirty="0"/>
              <a:t>The </a:t>
            </a:r>
            <a:r>
              <a:rPr sz="2800" b="1" dirty="0"/>
              <a:t>outgroup</a:t>
            </a:r>
            <a:r>
              <a:rPr sz="2800" dirty="0"/>
              <a:t> is a species that is closely related to the ingroup being studied, but not as closely related as any of the ingroup members are to each other.</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89" name="Outgroups"/>
          <p:cNvSpPr txBox="1">
            <a:spLocks noGrp="1"/>
          </p:cNvSpPr>
          <p:nvPr>
            <p:ph type="title"/>
          </p:nvPr>
        </p:nvSpPr>
        <p:spPr>
          <a:prstGeom prst="rect">
            <a:avLst/>
          </a:prstGeom>
        </p:spPr>
        <p:txBody>
          <a:bodyPr/>
          <a:lstStyle/>
          <a:p>
            <a:r>
              <a:t>Outgroups</a:t>
            </a:r>
          </a:p>
        </p:txBody>
      </p:sp>
      <p:sp>
        <p:nvSpPr>
          <p:cNvPr id="290" name="For example, to build the clade at the right, we’re going to examine 5 vertebrates:  a leopard, a turtle, a salamander, a tuna, and a lamprey."/>
          <p:cNvSpPr txBox="1">
            <a:spLocks noGrp="1"/>
          </p:cNvSpPr>
          <p:nvPr>
            <p:ph type="body" sz="half" idx="1"/>
          </p:nvPr>
        </p:nvSpPr>
        <p:spPr>
          <a:xfrm>
            <a:off x="964938" y="2526224"/>
            <a:ext cx="4577781" cy="4322359"/>
          </a:xfrm>
          <a:prstGeom prst="rect">
            <a:avLst/>
          </a:prstGeom>
        </p:spPr>
        <p:txBody>
          <a:bodyPr/>
          <a:lstStyle>
            <a:lvl1pPr marL="432525" indent="-391885">
              <a:buClr>
                <a:srgbClr val="000000"/>
              </a:buClr>
              <a:buSzPct val="76781"/>
              <a:buFont typeface="Geneva"/>
              <a:buBlip>
                <a:blip r:embed="rId2"/>
              </a:buBlip>
            </a:lvl1pPr>
          </a:lstStyle>
          <a:p>
            <a:r>
              <a:rPr sz="2800" dirty="0"/>
              <a:t>For example, to build the clade at the right, we’re going to examine 5 vertebrates:  a leopard, a turtle, a salamander, a tuna, and a lamprey.</a:t>
            </a:r>
          </a:p>
        </p:txBody>
      </p:sp>
      <p:pic>
        <p:nvPicPr>
          <p:cNvPr id="291" name="25_11bCladogram_L.jpg" descr="25_11bCladogram_L.jpg"/>
          <p:cNvPicPr>
            <a:picLocks noChangeAspect="1"/>
          </p:cNvPicPr>
          <p:nvPr/>
        </p:nvPicPr>
        <p:blipFill>
          <a:blip r:embed="rId3"/>
          <a:stretch>
            <a:fillRect/>
          </a:stretch>
        </p:blipFill>
        <p:spPr>
          <a:xfrm>
            <a:off x="5525890" y="2718675"/>
            <a:ext cx="3535503" cy="2535250"/>
          </a:xfrm>
          <a:prstGeom prst="rect">
            <a:avLst/>
          </a:prstGeom>
          <a:ln w="12700">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94" name="Outgroups"/>
          <p:cNvSpPr txBox="1">
            <a:spLocks noGrp="1"/>
          </p:cNvSpPr>
          <p:nvPr>
            <p:ph type="title"/>
          </p:nvPr>
        </p:nvSpPr>
        <p:spPr>
          <a:xfrm>
            <a:off x="5095749" y="228599"/>
            <a:ext cx="3895851" cy="1752601"/>
          </a:xfrm>
          <a:prstGeom prst="rect">
            <a:avLst/>
          </a:prstGeom>
        </p:spPr>
        <p:txBody>
          <a:bodyPr/>
          <a:lstStyle/>
          <a:p>
            <a:r>
              <a:t>Outgroups</a:t>
            </a:r>
          </a:p>
        </p:txBody>
      </p:sp>
      <p:sp>
        <p:nvSpPr>
          <p:cNvPr id="295" name="We use the lancet as the outgroup to serve as a basis of comparison.…"/>
          <p:cNvSpPr txBox="1">
            <a:spLocks noGrp="1"/>
          </p:cNvSpPr>
          <p:nvPr>
            <p:ph type="body" idx="1"/>
          </p:nvPr>
        </p:nvSpPr>
        <p:spPr>
          <a:xfrm>
            <a:off x="889601" y="1759058"/>
            <a:ext cx="4167756" cy="5051857"/>
          </a:xfrm>
          <a:prstGeom prst="rect">
            <a:avLst/>
          </a:prstGeom>
        </p:spPr>
        <p:txBody>
          <a:bodyPr/>
          <a:lstStyle/>
          <a:p>
            <a:pPr marL="383540" indent="-342900">
              <a:lnSpc>
                <a:spcPct val="90000"/>
              </a:lnSpc>
              <a:buClr>
                <a:srgbClr val="000000"/>
              </a:buClr>
              <a:buFont typeface="Geneva"/>
              <a:buBlip>
                <a:blip r:embed="rId2"/>
              </a:buBlip>
            </a:pPr>
            <a:r>
              <a:rPr sz="2800" dirty="0"/>
              <a:t>We use the lancet as the outgroup to serve as a basis of comparison.</a:t>
            </a:r>
          </a:p>
          <a:p>
            <a:pPr marL="383540" indent="-342900">
              <a:buClr>
                <a:srgbClr val="000000"/>
              </a:buClr>
              <a:buFont typeface="Geneva"/>
              <a:buBlip>
                <a:blip r:embed="rId2"/>
              </a:buBlip>
            </a:pPr>
            <a:r>
              <a:rPr sz="2800" dirty="0"/>
              <a:t>The lancet is a good outgroup because it belongs to the phylum Chordata, but it doesn’t have a backbone.  </a:t>
            </a:r>
          </a:p>
        </p:txBody>
      </p:sp>
      <p:pic>
        <p:nvPicPr>
          <p:cNvPr id="296" name="25_11bCladogram_L.jpg" descr="25_11bCladogram_L.jpg"/>
          <p:cNvPicPr>
            <a:picLocks noChangeAspect="1"/>
          </p:cNvPicPr>
          <p:nvPr/>
        </p:nvPicPr>
        <p:blipFill>
          <a:blip r:embed="rId3"/>
          <a:stretch>
            <a:fillRect/>
          </a:stretch>
        </p:blipFill>
        <p:spPr>
          <a:xfrm>
            <a:off x="5048636" y="2192061"/>
            <a:ext cx="4053754" cy="2906881"/>
          </a:xfrm>
          <a:prstGeom prst="rect">
            <a:avLst/>
          </a:prstGeom>
          <a:ln w="12700">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77" name="Among vertebrates, the backbone is a shared primitive character because it was present in a common ancestor to ALL vertebrates.…"/>
          <p:cNvSpPr txBox="1">
            <a:spLocks noGrp="1"/>
          </p:cNvSpPr>
          <p:nvPr>
            <p:ph type="body" idx="1"/>
          </p:nvPr>
        </p:nvSpPr>
        <p:spPr>
          <a:prstGeom prst="rect">
            <a:avLst/>
          </a:prstGeom>
        </p:spPr>
        <p:txBody>
          <a:bodyPr/>
          <a:lstStyle/>
          <a:p>
            <a:pPr>
              <a:buClr>
                <a:srgbClr val="000000"/>
              </a:buClr>
              <a:buFont typeface="Geneva"/>
              <a:buBlip>
                <a:blip r:embed="rId2"/>
              </a:buBlip>
            </a:pPr>
            <a:r>
              <a:rPr sz="2800" dirty="0"/>
              <a:t>Among vertebrates, the backbone is a shared primitive character because it was present in a common ancestor to ALL vertebrates.</a:t>
            </a:r>
          </a:p>
          <a:p>
            <a:pPr>
              <a:buClr>
                <a:srgbClr val="000000"/>
              </a:buClr>
              <a:buFont typeface="Geneva"/>
              <a:buBlip>
                <a:blip r:embed="rId2"/>
              </a:buBlip>
            </a:pPr>
            <a:r>
              <a:rPr sz="2800" dirty="0"/>
              <a:t>However, among eukaryotes it is a shared derived character because it is an evolutionary novelty that is unique to a particular clade.</a:t>
            </a:r>
          </a:p>
        </p:txBody>
      </p:sp>
      <p:sp>
        <p:nvSpPr>
          <p:cNvPr id="278" name="Inferring Phylogenies"/>
          <p:cNvSpPr txBox="1">
            <a:spLocks noGrp="1"/>
          </p:cNvSpPr>
          <p:nvPr>
            <p:ph type="title"/>
          </p:nvPr>
        </p:nvSpPr>
        <p:spPr>
          <a:prstGeom prst="rect">
            <a:avLst/>
          </a:prstGeom>
        </p:spPr>
        <p:txBody>
          <a:bodyPr/>
          <a:lstStyle/>
          <a:p>
            <a:r>
              <a:rPr dirty="0"/>
              <a:t>Inferring </a:t>
            </a:r>
            <a:r>
              <a:rPr lang="en-US" dirty="0"/>
              <a:t>the </a:t>
            </a:r>
            <a:r>
              <a:rPr dirty="0"/>
              <a:t>Phylogen</a:t>
            </a:r>
            <a:r>
              <a:rPr lang="en-US" dirty="0"/>
              <a:t>y</a:t>
            </a:r>
            <a:endParaRPr dirty="0"/>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99" name="Outgroup"/>
          <p:cNvSpPr txBox="1">
            <a:spLocks noGrp="1"/>
          </p:cNvSpPr>
          <p:nvPr>
            <p:ph type="title"/>
          </p:nvPr>
        </p:nvSpPr>
        <p:spPr>
          <a:xfrm>
            <a:off x="1219200" y="381000"/>
            <a:ext cx="7772400" cy="1447800"/>
          </a:xfrm>
          <a:prstGeom prst="rect">
            <a:avLst/>
          </a:prstGeom>
        </p:spPr>
        <p:txBody>
          <a:bodyPr/>
          <a:lstStyle/>
          <a:p>
            <a:r>
              <a:t>Outgroup</a:t>
            </a:r>
          </a:p>
        </p:txBody>
      </p:sp>
      <p:sp>
        <p:nvSpPr>
          <p:cNvPr id="300" name="We now build our cladogram by comparing the characters of the ingroup with the outgroup and each other."/>
          <p:cNvSpPr txBox="1">
            <a:spLocks noGrp="1"/>
          </p:cNvSpPr>
          <p:nvPr>
            <p:ph type="body" sz="half" idx="1"/>
          </p:nvPr>
        </p:nvSpPr>
        <p:spPr>
          <a:xfrm>
            <a:off x="1066800" y="2440983"/>
            <a:ext cx="3879099" cy="4106686"/>
          </a:xfrm>
          <a:prstGeom prst="rect">
            <a:avLst/>
          </a:prstGeom>
        </p:spPr>
        <p:txBody>
          <a:bodyPr/>
          <a:lstStyle>
            <a:lvl1pPr>
              <a:buClr>
                <a:srgbClr val="000000"/>
              </a:buClr>
              <a:buFont typeface="Geneva"/>
              <a:buBlip>
                <a:blip r:embed="rId2"/>
              </a:buBlip>
            </a:lvl1pPr>
          </a:lstStyle>
          <a:p>
            <a:r>
              <a:rPr sz="2800" dirty="0"/>
              <a:t>We now build our cladogram by comparing the characters of the ingroup with the outgroup and each other.</a:t>
            </a:r>
          </a:p>
        </p:txBody>
      </p:sp>
      <p:pic>
        <p:nvPicPr>
          <p:cNvPr id="301" name="25_11bCladogram_L.jpg" descr="25_11bCladogram_L.jpg"/>
          <p:cNvPicPr>
            <a:picLocks noChangeAspect="1"/>
          </p:cNvPicPr>
          <p:nvPr/>
        </p:nvPicPr>
        <p:blipFill>
          <a:blip r:embed="rId3"/>
          <a:stretch>
            <a:fillRect/>
          </a:stretch>
        </p:blipFill>
        <p:spPr>
          <a:xfrm>
            <a:off x="4945899" y="2440983"/>
            <a:ext cx="4149339" cy="2975422"/>
          </a:xfrm>
          <a:prstGeom prst="rect">
            <a:avLst/>
          </a:prstGeom>
          <a:ln w="12700">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04" name="Outgroup Comparison"/>
          <p:cNvSpPr txBox="1">
            <a:spLocks noGrp="1"/>
          </p:cNvSpPr>
          <p:nvPr>
            <p:ph type="title"/>
          </p:nvPr>
        </p:nvSpPr>
        <p:spPr>
          <a:prstGeom prst="rect">
            <a:avLst/>
          </a:prstGeom>
        </p:spPr>
        <p:txBody>
          <a:bodyPr/>
          <a:lstStyle/>
          <a:p>
            <a:r>
              <a:t>Outgroup Comparison</a:t>
            </a:r>
          </a:p>
        </p:txBody>
      </p:sp>
      <p:sp>
        <p:nvSpPr>
          <p:cNvPr id="305" name="Lancets have notochords their entire life, vertebrates only have them during embryonic development."/>
          <p:cNvSpPr txBox="1">
            <a:spLocks noGrp="1"/>
          </p:cNvSpPr>
          <p:nvPr>
            <p:ph type="body" sz="half" idx="1"/>
          </p:nvPr>
        </p:nvSpPr>
        <p:spPr>
          <a:xfrm>
            <a:off x="1066800" y="1981200"/>
            <a:ext cx="3886200" cy="4876800"/>
          </a:xfrm>
          <a:prstGeom prst="rect">
            <a:avLst/>
          </a:prstGeom>
        </p:spPr>
        <p:txBody>
          <a:bodyPr/>
          <a:lstStyle>
            <a:lvl1pPr>
              <a:buClr>
                <a:srgbClr val="000000"/>
              </a:buClr>
              <a:buFont typeface="Geneva"/>
              <a:buBlip>
                <a:blip r:embed="rId2"/>
              </a:buBlip>
            </a:lvl1pPr>
          </a:lstStyle>
          <a:p>
            <a:r>
              <a:rPr sz="2800" dirty="0"/>
              <a:t>Lancets have notochords their entire life, vertebrates only have them during embryonic development.</a:t>
            </a:r>
          </a:p>
        </p:txBody>
      </p:sp>
      <p:pic>
        <p:nvPicPr>
          <p:cNvPr id="306" name="25_11bCladogram_L.jpg" descr="25_11bCladogram_L.jpg"/>
          <p:cNvPicPr>
            <a:picLocks noChangeAspect="1"/>
          </p:cNvPicPr>
          <p:nvPr/>
        </p:nvPicPr>
        <p:blipFill>
          <a:blip r:embed="rId3"/>
          <a:stretch>
            <a:fillRect/>
          </a:stretch>
        </p:blipFill>
        <p:spPr>
          <a:xfrm>
            <a:off x="4946172" y="2690596"/>
            <a:ext cx="4122700" cy="2956320"/>
          </a:xfrm>
          <a:prstGeom prst="rect">
            <a:avLst/>
          </a:prstGeom>
          <a:ln w="12700">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09" name="Outgroup Comparison"/>
          <p:cNvSpPr txBox="1">
            <a:spLocks noGrp="1"/>
          </p:cNvSpPr>
          <p:nvPr>
            <p:ph type="title"/>
          </p:nvPr>
        </p:nvSpPr>
        <p:spPr>
          <a:xfrm>
            <a:off x="1219200" y="533400"/>
            <a:ext cx="7772400" cy="1143000"/>
          </a:xfrm>
          <a:prstGeom prst="rect">
            <a:avLst/>
          </a:prstGeom>
        </p:spPr>
        <p:txBody>
          <a:bodyPr/>
          <a:lstStyle/>
          <a:p>
            <a:r>
              <a:t>Outgroup Comparison</a:t>
            </a:r>
          </a:p>
        </p:txBody>
      </p:sp>
      <p:sp>
        <p:nvSpPr>
          <p:cNvPr id="310" name="Using the outgroup comparison, we can compare only those characters that were derived at the various branch points."/>
          <p:cNvSpPr txBox="1">
            <a:spLocks noGrp="1"/>
          </p:cNvSpPr>
          <p:nvPr>
            <p:ph type="body" sz="half" idx="1"/>
          </p:nvPr>
        </p:nvSpPr>
        <p:spPr>
          <a:xfrm>
            <a:off x="1115553" y="2631079"/>
            <a:ext cx="4191001" cy="3746994"/>
          </a:xfrm>
          <a:prstGeom prst="rect">
            <a:avLst/>
          </a:prstGeom>
        </p:spPr>
        <p:txBody>
          <a:bodyPr/>
          <a:lstStyle>
            <a:lvl1pPr>
              <a:buClr>
                <a:srgbClr val="000000"/>
              </a:buClr>
              <a:buFont typeface="Geneva"/>
              <a:buBlip>
                <a:blip r:embed="rId2"/>
              </a:buBlip>
            </a:lvl1pPr>
          </a:lstStyle>
          <a:p>
            <a:r>
              <a:rPr sz="2800" dirty="0"/>
              <a:t>Using the outgroup comparison, we can compare only those characters that were derived at the various branch points.</a:t>
            </a:r>
          </a:p>
        </p:txBody>
      </p:sp>
      <p:pic>
        <p:nvPicPr>
          <p:cNvPr id="311" name="25_11bCladogram_L.jpg" descr="25_11bCladogram_L.jpg"/>
          <p:cNvPicPr>
            <a:picLocks noChangeAspect="1"/>
          </p:cNvPicPr>
          <p:nvPr/>
        </p:nvPicPr>
        <p:blipFill>
          <a:blip r:embed="rId3"/>
          <a:stretch>
            <a:fillRect/>
          </a:stretch>
        </p:blipFill>
        <p:spPr>
          <a:xfrm>
            <a:off x="5181600" y="2866415"/>
            <a:ext cx="3810000" cy="2732089"/>
          </a:xfrm>
          <a:prstGeom prst="rect">
            <a:avLst/>
          </a:prstGeom>
          <a:ln w="12700">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14" name="Outgroup Comparison"/>
          <p:cNvSpPr txBox="1">
            <a:spLocks noGrp="1"/>
          </p:cNvSpPr>
          <p:nvPr>
            <p:ph type="title"/>
          </p:nvPr>
        </p:nvSpPr>
        <p:spPr>
          <a:xfrm>
            <a:off x="1219200" y="49675"/>
            <a:ext cx="7772400" cy="1037841"/>
          </a:xfrm>
          <a:prstGeom prst="rect">
            <a:avLst/>
          </a:prstGeom>
        </p:spPr>
        <p:txBody>
          <a:bodyPr/>
          <a:lstStyle/>
          <a:p>
            <a:r>
              <a:t>Outgroup Comparison</a:t>
            </a:r>
          </a:p>
        </p:txBody>
      </p:sp>
      <p:sp>
        <p:nvSpPr>
          <p:cNvPr id="315" name="All vertebrates in the ingroup have a backbone—which the lancet lacks.…"/>
          <p:cNvSpPr txBox="1">
            <a:spLocks noGrp="1"/>
          </p:cNvSpPr>
          <p:nvPr>
            <p:ph type="body" idx="1"/>
          </p:nvPr>
        </p:nvSpPr>
        <p:spPr>
          <a:xfrm>
            <a:off x="840789" y="1844298"/>
            <a:ext cx="4366642" cy="4961064"/>
          </a:xfrm>
          <a:prstGeom prst="rect">
            <a:avLst/>
          </a:prstGeom>
        </p:spPr>
        <p:txBody>
          <a:bodyPr/>
          <a:lstStyle/>
          <a:p>
            <a:pPr>
              <a:buClr>
                <a:srgbClr val="000000"/>
              </a:buClr>
              <a:buFont typeface="Geneva"/>
              <a:buBlip>
                <a:blip r:embed="rId2"/>
              </a:buBlip>
            </a:pPr>
            <a:r>
              <a:rPr sz="2800" dirty="0"/>
              <a:t>All vertebrates in the ingroup have a backbone—which the lancet lacks.</a:t>
            </a:r>
          </a:p>
          <a:p>
            <a:pPr>
              <a:buClr>
                <a:srgbClr val="000000"/>
              </a:buClr>
              <a:buFont typeface="Geneva"/>
              <a:buBlip>
                <a:blip r:embed="rId2"/>
              </a:buBlip>
            </a:pPr>
            <a:r>
              <a:rPr sz="2800" dirty="0"/>
              <a:t>The vertebral column is the derived character distinguishing the ingroup from the lancet. </a:t>
            </a:r>
          </a:p>
        </p:txBody>
      </p:sp>
      <p:pic>
        <p:nvPicPr>
          <p:cNvPr id="316" name="25_11bCladogram_L.jpg" descr="25_11bCladogram_L.jpg"/>
          <p:cNvPicPr>
            <a:picLocks noChangeAspect="1"/>
          </p:cNvPicPr>
          <p:nvPr/>
        </p:nvPicPr>
        <p:blipFill>
          <a:blip r:embed="rId3"/>
          <a:stretch>
            <a:fillRect/>
          </a:stretch>
        </p:blipFill>
        <p:spPr>
          <a:xfrm>
            <a:off x="5136252" y="2500947"/>
            <a:ext cx="3925585" cy="2814972"/>
          </a:xfrm>
          <a:prstGeom prst="rect">
            <a:avLst/>
          </a:prstGeom>
          <a:ln w="12700">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19" name="Outgroup Comparison"/>
          <p:cNvSpPr txBox="1">
            <a:spLocks noGrp="1"/>
          </p:cNvSpPr>
          <p:nvPr>
            <p:ph type="title"/>
          </p:nvPr>
        </p:nvSpPr>
        <p:spPr>
          <a:xfrm>
            <a:off x="1219200" y="381000"/>
            <a:ext cx="7772400" cy="1447800"/>
          </a:xfrm>
          <a:prstGeom prst="rect">
            <a:avLst/>
          </a:prstGeom>
        </p:spPr>
        <p:txBody>
          <a:bodyPr/>
          <a:lstStyle/>
          <a:p>
            <a:r>
              <a:t>Outgroup Comparison</a:t>
            </a:r>
          </a:p>
        </p:txBody>
      </p:sp>
      <p:sp>
        <p:nvSpPr>
          <p:cNvPr id="320" name="Now let’s look at hinged jaws. These are absent in lampreys, but are found in other members of the ingroup—this represents a branch point."/>
          <p:cNvSpPr txBox="1">
            <a:spLocks noGrp="1"/>
          </p:cNvSpPr>
          <p:nvPr>
            <p:ph type="body" sz="half" idx="1"/>
          </p:nvPr>
        </p:nvSpPr>
        <p:spPr>
          <a:xfrm>
            <a:off x="1040275" y="2371241"/>
            <a:ext cx="4105675" cy="4467925"/>
          </a:xfrm>
          <a:prstGeom prst="rect">
            <a:avLst/>
          </a:prstGeom>
        </p:spPr>
        <p:txBody>
          <a:bodyPr/>
          <a:lstStyle>
            <a:lvl1pPr>
              <a:lnSpc>
                <a:spcPct val="90000"/>
              </a:lnSpc>
              <a:buBlip>
                <a:blip r:embed="rId2"/>
              </a:buBlip>
              <a:defRPr sz="3000"/>
            </a:lvl1pPr>
          </a:lstStyle>
          <a:p>
            <a:r>
              <a:rPr sz="2800" dirty="0"/>
              <a:t>Now let’s look at hinged jaws. These are absent in lampreys, but are found in other members of the ingroup—this represents a branch point.</a:t>
            </a:r>
          </a:p>
        </p:txBody>
      </p:sp>
      <p:pic>
        <p:nvPicPr>
          <p:cNvPr id="321" name="25_11bCladogram_L.jpg" descr="25_11bCladogram_L.jpg"/>
          <p:cNvPicPr>
            <a:picLocks noChangeAspect="1"/>
          </p:cNvPicPr>
          <p:nvPr/>
        </p:nvPicPr>
        <p:blipFill>
          <a:blip r:embed="rId3"/>
          <a:stretch>
            <a:fillRect/>
          </a:stretch>
        </p:blipFill>
        <p:spPr>
          <a:xfrm>
            <a:off x="5056867" y="2664708"/>
            <a:ext cx="4021410" cy="2883686"/>
          </a:xfrm>
          <a:prstGeom prst="rect">
            <a:avLst/>
          </a:prstGeom>
          <a:ln w="12700">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24" name="Outgroup Comparison"/>
          <p:cNvSpPr txBox="1">
            <a:spLocks noGrp="1"/>
          </p:cNvSpPr>
          <p:nvPr>
            <p:ph type="title"/>
          </p:nvPr>
        </p:nvSpPr>
        <p:spPr>
          <a:xfrm>
            <a:off x="1219200" y="305663"/>
            <a:ext cx="7772400" cy="898747"/>
          </a:xfrm>
          <a:prstGeom prst="rect">
            <a:avLst/>
          </a:prstGeom>
        </p:spPr>
        <p:txBody>
          <a:bodyPr/>
          <a:lstStyle/>
          <a:p>
            <a:r>
              <a:t>Outgroup Comparison</a:t>
            </a:r>
          </a:p>
        </p:txBody>
      </p:sp>
      <p:sp>
        <p:nvSpPr>
          <p:cNvPr id="325" name="The cladogram we’ve developed isn’t a phylogenetic tree because we would need more information from fossils, etc. to show when the groups first appeared."/>
          <p:cNvSpPr txBox="1">
            <a:spLocks noGrp="1"/>
          </p:cNvSpPr>
          <p:nvPr>
            <p:ph type="body" idx="1"/>
          </p:nvPr>
        </p:nvSpPr>
        <p:spPr>
          <a:xfrm>
            <a:off x="1219200" y="1536870"/>
            <a:ext cx="7772400" cy="5029201"/>
          </a:xfrm>
          <a:prstGeom prst="rect">
            <a:avLst/>
          </a:prstGeom>
        </p:spPr>
        <p:txBody>
          <a:bodyPr/>
          <a:lstStyle>
            <a:lvl1pPr>
              <a:lnSpc>
                <a:spcPct val="90000"/>
              </a:lnSpc>
              <a:buBlip>
                <a:blip r:embed="rId2"/>
              </a:buBlip>
              <a:defRPr sz="3000"/>
            </a:lvl1pPr>
          </a:lstStyle>
          <a:p>
            <a:r>
              <a:rPr sz="2800" dirty="0"/>
              <a:t>The cladogram we’ve developed isn’t a phylogenetic tree because we would need more information from fossils, etc. to show when the groups first appeared.</a:t>
            </a:r>
            <a:r>
              <a:rPr lang="en-US" sz="2800" dirty="0"/>
              <a:t> We would also need a time element.</a:t>
            </a:r>
            <a:r>
              <a:rPr sz="2800" dirty="0"/>
              <a:t> </a:t>
            </a:r>
          </a:p>
        </p:txBody>
      </p:sp>
      <p:pic>
        <p:nvPicPr>
          <p:cNvPr id="326" name="25_11bCladogram_L.jpg" descr="25_11bCladogram_L.jpg"/>
          <p:cNvPicPr>
            <a:picLocks noChangeAspect="1"/>
          </p:cNvPicPr>
          <p:nvPr/>
        </p:nvPicPr>
        <p:blipFill>
          <a:blip r:embed="rId3"/>
          <a:stretch>
            <a:fillRect/>
          </a:stretch>
        </p:blipFill>
        <p:spPr>
          <a:xfrm>
            <a:off x="4409397" y="3669974"/>
            <a:ext cx="4276698" cy="3066749"/>
          </a:xfrm>
          <a:prstGeom prst="rect">
            <a:avLst/>
          </a:prstGeom>
          <a:ln w="12700">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8" name="25_11bCladogram_L.jpg" descr="25_11bCladogram_L.jpg"/>
          <p:cNvPicPr>
            <a:picLocks noChangeAspect="1"/>
          </p:cNvPicPr>
          <p:nvPr/>
        </p:nvPicPr>
        <p:blipFill>
          <a:blip r:embed="rId2"/>
          <a:stretch>
            <a:fillRect/>
          </a:stretch>
        </p:blipFill>
        <p:spPr>
          <a:xfrm>
            <a:off x="1160702" y="983252"/>
            <a:ext cx="7936883" cy="5692234"/>
          </a:xfrm>
          <a:prstGeom prst="rect">
            <a:avLst/>
          </a:prstGeom>
          <a:ln w="12700">
            <a:miter lim="400000"/>
          </a:ln>
        </p:spPr>
      </p:pic>
      <p:pic>
        <p:nvPicPr>
          <p:cNvPr id="329" name="pasted-movie.png" descr="pasted-movie.png"/>
          <p:cNvPicPr>
            <a:picLocks noChangeAspect="1"/>
          </p:cNvPicPr>
          <p:nvPr/>
        </p:nvPicPr>
        <p:blipFill>
          <a:blip r:embed="rId3"/>
          <a:stretch>
            <a:fillRect/>
          </a:stretch>
        </p:blipFill>
        <p:spPr>
          <a:xfrm>
            <a:off x="123633" y="99607"/>
            <a:ext cx="3381931" cy="3438163"/>
          </a:xfrm>
          <a:prstGeom prst="rect">
            <a:avLst/>
          </a:prstGeom>
          <a:ln w="12700">
            <a:miter lim="400000"/>
          </a:ln>
        </p:spPr>
      </p:pic>
      <p:pic>
        <p:nvPicPr>
          <p:cNvPr id="2" name="Picture 1">
            <a:extLst>
              <a:ext uri="{FF2B5EF4-FFF2-40B4-BE49-F238E27FC236}">
                <a16:creationId xmlns:a16="http://schemas.microsoft.com/office/drawing/2014/main" id="{70660976-D26C-DAE5-963E-0A52B98BF11E}"/>
              </a:ext>
            </a:extLst>
          </p:cNvPr>
          <p:cNvPicPr>
            <a:picLocks noChangeAspect="1"/>
          </p:cNvPicPr>
          <p:nvPr/>
        </p:nvPicPr>
        <p:blipFill>
          <a:blip r:embed="rId4"/>
          <a:stretch>
            <a:fillRect/>
          </a:stretch>
        </p:blipFill>
        <p:spPr>
          <a:xfrm rot="16200000">
            <a:off x="1967807" y="790745"/>
            <a:ext cx="389044" cy="16570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1" name="Image" descr="Image"/>
          <p:cNvPicPr>
            <a:picLocks noChangeAspect="1"/>
          </p:cNvPicPr>
          <p:nvPr/>
        </p:nvPicPr>
        <p:blipFill>
          <a:blip r:embed="rId2"/>
          <a:stretch>
            <a:fillRect/>
          </a:stretch>
        </p:blipFill>
        <p:spPr>
          <a:xfrm>
            <a:off x="0" y="1297269"/>
            <a:ext cx="9144000" cy="4263462"/>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34" name="Parsimony"/>
          <p:cNvSpPr txBox="1">
            <a:spLocks noGrp="1"/>
          </p:cNvSpPr>
          <p:nvPr>
            <p:ph type="title"/>
          </p:nvPr>
        </p:nvSpPr>
        <p:spPr>
          <a:prstGeom prst="rect">
            <a:avLst/>
          </a:prstGeom>
        </p:spPr>
        <p:txBody>
          <a:bodyPr/>
          <a:lstStyle/>
          <a:p>
            <a:r>
              <a:t>Parsimony</a:t>
            </a:r>
          </a:p>
        </p:txBody>
      </p:sp>
      <p:sp>
        <p:nvSpPr>
          <p:cNvPr id="335" name="Maximum parsimony is the way in which we look at our tree to ensure it is consistent with the facts.…"/>
          <p:cNvSpPr txBox="1">
            <a:spLocks noGrp="1"/>
          </p:cNvSpPr>
          <p:nvPr>
            <p:ph type="body" idx="1"/>
          </p:nvPr>
        </p:nvSpPr>
        <p:spPr>
          <a:prstGeom prst="rect">
            <a:avLst/>
          </a:prstGeom>
        </p:spPr>
        <p:txBody>
          <a:bodyPr/>
          <a:lstStyle/>
          <a:p>
            <a:pPr>
              <a:buClr>
                <a:srgbClr val="000000"/>
              </a:buClr>
              <a:buFont typeface="Geneva"/>
              <a:buBlip>
                <a:blip r:embed="rId2"/>
              </a:buBlip>
            </a:pPr>
            <a:r>
              <a:rPr lang="en-US" sz="2800" dirty="0"/>
              <a:t>Parsimony is the economy of nature.</a:t>
            </a:r>
          </a:p>
          <a:p>
            <a:pPr>
              <a:buClr>
                <a:srgbClr val="000000"/>
              </a:buClr>
              <a:buFont typeface="Geneva"/>
              <a:buBlip>
                <a:blip r:embed="rId2"/>
              </a:buBlip>
            </a:pPr>
            <a:r>
              <a:rPr sz="2800" dirty="0"/>
              <a:t>Maximum parsimony is the way in which we look at our tree to ensure it is consistent with the </a:t>
            </a:r>
            <a:r>
              <a:rPr lang="en-US" sz="2800" dirty="0"/>
              <a:t>data</a:t>
            </a:r>
            <a:r>
              <a:rPr sz="2800" dirty="0"/>
              <a:t>.</a:t>
            </a:r>
          </a:p>
          <a:p>
            <a:pPr>
              <a:buClr>
                <a:srgbClr val="000000"/>
              </a:buClr>
              <a:buFont typeface="Geneva"/>
              <a:buBlip>
                <a:blip r:embed="rId2"/>
              </a:buBlip>
            </a:pPr>
            <a:r>
              <a:rPr sz="2800" dirty="0"/>
              <a:t>Maximum likelihood says that DNA changes a certain way over time and the tree built should reflect the likely sequence of evolutionary events.</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38" name="A Question as an Example"/>
          <p:cNvSpPr txBox="1">
            <a:spLocks noGrp="1"/>
          </p:cNvSpPr>
          <p:nvPr>
            <p:ph type="title"/>
          </p:nvPr>
        </p:nvSpPr>
        <p:spPr>
          <a:prstGeom prst="rect">
            <a:avLst/>
          </a:prstGeom>
        </p:spPr>
        <p:txBody>
          <a:bodyPr/>
          <a:lstStyle/>
          <a:p>
            <a:pPr algn="r"/>
            <a:r>
              <a:rPr dirty="0"/>
              <a:t>A</a:t>
            </a:r>
            <a:r>
              <a:rPr lang="en-US" dirty="0"/>
              <a:t>n Evolutionary</a:t>
            </a:r>
            <a:r>
              <a:rPr dirty="0"/>
              <a:t> Question</a:t>
            </a:r>
            <a:r>
              <a:rPr lang="en-US" dirty="0"/>
              <a:t> as an Example:</a:t>
            </a:r>
            <a:endParaRPr dirty="0"/>
          </a:p>
        </p:txBody>
      </p:sp>
      <p:sp>
        <p:nvSpPr>
          <p:cNvPr id="339" name="What is the evolutionary relationship between a human, a mushroom, and a tulip?"/>
          <p:cNvSpPr txBox="1">
            <a:spLocks noGrp="1"/>
          </p:cNvSpPr>
          <p:nvPr>
            <p:ph type="body" idx="1"/>
          </p:nvPr>
        </p:nvSpPr>
        <p:spPr>
          <a:xfrm>
            <a:off x="1219200" y="2133600"/>
            <a:ext cx="7772400" cy="4724400"/>
          </a:xfrm>
          <a:prstGeom prst="rect">
            <a:avLst/>
          </a:prstGeom>
        </p:spPr>
        <p:txBody>
          <a:bodyPr/>
          <a:lstStyle>
            <a:lvl1pPr>
              <a:buClr>
                <a:srgbClr val="000000"/>
              </a:buClr>
              <a:buFont typeface="Geneva"/>
              <a:buBlip>
                <a:blip r:embed="rId2"/>
              </a:buBlip>
            </a:lvl1pPr>
          </a:lstStyle>
          <a:p>
            <a:r>
              <a:rPr sz="2800" dirty="0"/>
              <a:t>What is the evolutionary relationship between a human, a mushroom, and a tulip?</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85C34-8102-87B4-EA5A-0D632DB52EF5}"/>
            </a:ext>
          </a:extLst>
        </p:cNvPr>
        <p:cNvGrpSpPr/>
        <p:nvPr/>
      </p:nvGrpSpPr>
      <p:grpSpPr>
        <a:xfrm>
          <a:off x="0" y="0"/>
          <a:ext cx="0" cy="0"/>
          <a:chOff x="0" y="0"/>
          <a:chExt cx="0" cy="0"/>
        </a:xfrm>
      </p:grpSpPr>
      <p:sp>
        <p:nvSpPr>
          <p:cNvPr id="338" name="A Question as an Example">
            <a:extLst>
              <a:ext uri="{FF2B5EF4-FFF2-40B4-BE49-F238E27FC236}">
                <a16:creationId xmlns:a16="http://schemas.microsoft.com/office/drawing/2014/main" id="{2FBD9157-7C00-7ECA-0CF6-DA76A048F840}"/>
              </a:ext>
            </a:extLst>
          </p:cNvPr>
          <p:cNvSpPr txBox="1">
            <a:spLocks noGrp="1"/>
          </p:cNvSpPr>
          <p:nvPr>
            <p:ph type="title"/>
          </p:nvPr>
        </p:nvSpPr>
        <p:spPr>
          <a:prstGeom prst="rect">
            <a:avLst/>
          </a:prstGeom>
        </p:spPr>
        <p:txBody>
          <a:bodyPr/>
          <a:lstStyle/>
          <a:p>
            <a:pPr algn="r"/>
            <a:r>
              <a:rPr lang="en-US" dirty="0"/>
              <a:t>Molecular vs. Morphological Data</a:t>
            </a:r>
            <a:endParaRPr dirty="0"/>
          </a:p>
        </p:txBody>
      </p:sp>
      <p:sp>
        <p:nvSpPr>
          <p:cNvPr id="339" name="What is the evolutionary relationship between a human, a mushroom, and a tulip?">
            <a:extLst>
              <a:ext uri="{FF2B5EF4-FFF2-40B4-BE49-F238E27FC236}">
                <a16:creationId xmlns:a16="http://schemas.microsoft.com/office/drawing/2014/main" id="{28957AB0-3941-308E-25E7-6ABCB090540B}"/>
              </a:ext>
            </a:extLst>
          </p:cNvPr>
          <p:cNvSpPr txBox="1">
            <a:spLocks noGrp="1"/>
          </p:cNvSpPr>
          <p:nvPr>
            <p:ph type="body" idx="1"/>
          </p:nvPr>
        </p:nvSpPr>
        <p:spPr>
          <a:xfrm>
            <a:off x="1219200" y="2133600"/>
            <a:ext cx="7772400" cy="4724400"/>
          </a:xfrm>
          <a:prstGeom prst="rect">
            <a:avLst/>
          </a:prstGeom>
        </p:spPr>
        <p:txBody>
          <a:bodyPr/>
          <a:lstStyle>
            <a:lvl1pPr>
              <a:buClr>
                <a:srgbClr val="000000"/>
              </a:buClr>
              <a:buFont typeface="Geneva"/>
              <a:buBlip>
                <a:blip r:embed="rId2"/>
              </a:buBlip>
            </a:lvl1pPr>
          </a:lstStyle>
          <a:p>
            <a:r>
              <a:rPr lang="en-US" sz="2800" dirty="0"/>
              <a:t>Molecular data is usually most accurate and reliable for building a phylogeny or clade.</a:t>
            </a:r>
          </a:p>
          <a:p>
            <a:r>
              <a:rPr lang="en-US" sz="2800" dirty="0"/>
              <a:t>Morphological evidence was used in the past and can still be used.</a:t>
            </a:r>
            <a:endParaRPr sz="2800" dirty="0"/>
          </a:p>
        </p:txBody>
      </p:sp>
      <p:pic>
        <p:nvPicPr>
          <p:cNvPr id="2" name="Picture 1">
            <a:extLst>
              <a:ext uri="{FF2B5EF4-FFF2-40B4-BE49-F238E27FC236}">
                <a16:creationId xmlns:a16="http://schemas.microsoft.com/office/drawing/2014/main" id="{3A37E6ED-58AB-C822-17AD-BBE3984C0D50}"/>
              </a:ext>
            </a:extLst>
          </p:cNvPr>
          <p:cNvPicPr>
            <a:picLocks noChangeAspect="1"/>
          </p:cNvPicPr>
          <p:nvPr/>
        </p:nvPicPr>
        <p:blipFill>
          <a:blip r:embed="rId3"/>
          <a:stretch>
            <a:fillRect/>
          </a:stretch>
        </p:blipFill>
        <p:spPr>
          <a:xfrm>
            <a:off x="5105400" y="5765143"/>
            <a:ext cx="3771900" cy="1003300"/>
          </a:xfrm>
          <a:prstGeom prst="rect">
            <a:avLst/>
          </a:prstGeom>
          <a:ln>
            <a:solidFill>
              <a:srgbClr val="0000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473431162"/>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42" name="A Question as an Example"/>
          <p:cNvSpPr txBox="1">
            <a:spLocks noGrp="1"/>
          </p:cNvSpPr>
          <p:nvPr>
            <p:ph type="title"/>
          </p:nvPr>
        </p:nvSpPr>
        <p:spPr>
          <a:prstGeom prst="rect">
            <a:avLst/>
          </a:prstGeom>
        </p:spPr>
        <p:txBody>
          <a:bodyPr/>
          <a:lstStyle/>
          <a:p>
            <a:r>
              <a:rPr lang="en-US" dirty="0"/>
              <a:t>What is the Relationship?</a:t>
            </a:r>
            <a:endParaRPr dirty="0"/>
          </a:p>
        </p:txBody>
      </p:sp>
      <p:sp>
        <p:nvSpPr>
          <p:cNvPr id="343" name="First we have to look at the molecular data.…"/>
          <p:cNvSpPr txBox="1">
            <a:spLocks noGrp="1"/>
          </p:cNvSpPr>
          <p:nvPr>
            <p:ph type="body" sz="half" idx="1"/>
          </p:nvPr>
        </p:nvSpPr>
        <p:spPr>
          <a:xfrm>
            <a:off x="1047102" y="1839943"/>
            <a:ext cx="3657601" cy="4246885"/>
          </a:xfrm>
          <a:prstGeom prst="rect">
            <a:avLst/>
          </a:prstGeom>
        </p:spPr>
        <p:txBody>
          <a:bodyPr/>
          <a:lstStyle/>
          <a:p>
            <a:pPr>
              <a:buClr>
                <a:srgbClr val="000000"/>
              </a:buClr>
              <a:buFont typeface="Geneva"/>
              <a:buBlip>
                <a:blip r:embed="rId2"/>
              </a:buBlip>
            </a:pPr>
            <a:r>
              <a:rPr sz="2800" dirty="0"/>
              <a:t>First</a:t>
            </a:r>
            <a:r>
              <a:rPr lang="en-US" sz="2800" dirty="0"/>
              <a:t>,</a:t>
            </a:r>
            <a:r>
              <a:rPr sz="2800" dirty="0"/>
              <a:t> we have to look at the molecular data.</a:t>
            </a:r>
          </a:p>
          <a:p>
            <a:pPr>
              <a:buClr>
                <a:srgbClr val="000000"/>
              </a:buClr>
              <a:buFont typeface="Geneva"/>
              <a:buBlip>
                <a:blip r:embed="rId2"/>
              </a:buBlip>
            </a:pPr>
            <a:r>
              <a:rPr sz="2800" dirty="0"/>
              <a:t>Then we build the tree that is most parsimonious.</a:t>
            </a:r>
          </a:p>
        </p:txBody>
      </p:sp>
      <p:pic>
        <p:nvPicPr>
          <p:cNvPr id="344" name="26_14aTreesDiffLikelihdA-L.jpg" descr="26_14aTreesDiffLikelihdA-L.jpg"/>
          <p:cNvPicPr>
            <a:picLocks noChangeAspect="1"/>
          </p:cNvPicPr>
          <p:nvPr/>
        </p:nvPicPr>
        <p:blipFill>
          <a:blip r:embed="rId3"/>
          <a:stretch>
            <a:fillRect/>
          </a:stretch>
        </p:blipFill>
        <p:spPr>
          <a:xfrm>
            <a:off x="4724400" y="1676400"/>
            <a:ext cx="4174156" cy="1844566"/>
          </a:xfrm>
          <a:prstGeom prst="rect">
            <a:avLst/>
          </a:prstGeom>
          <a:ln>
            <a:solidFill>
              <a:srgbClr val="000000"/>
            </a:solidFill>
            <a:miter lim="400000"/>
          </a:ln>
          <a:effectLst>
            <a:outerShdw blurRad="50800" dist="38100" dir="2700000" algn="tl" rotWithShape="0">
              <a:prstClr val="black">
                <a:alpha val="40000"/>
              </a:prstClr>
            </a:outerShdw>
          </a:effectLst>
        </p:spPr>
      </p:pic>
      <p:pic>
        <p:nvPicPr>
          <p:cNvPr id="345" name="26_14bTreesDiffLikelihdB-L.jpg" descr="26_14bTreesDiffLikelihdB-L.jpg"/>
          <p:cNvPicPr>
            <a:picLocks noChangeAspect="1"/>
          </p:cNvPicPr>
          <p:nvPr/>
        </p:nvPicPr>
        <p:blipFill>
          <a:blip r:embed="rId4"/>
          <a:stretch>
            <a:fillRect/>
          </a:stretch>
        </p:blipFill>
        <p:spPr>
          <a:xfrm>
            <a:off x="4724400" y="3733800"/>
            <a:ext cx="4174156" cy="2979690"/>
          </a:xfrm>
          <a:prstGeom prst="rect">
            <a:avLst/>
          </a:prstGeom>
          <a:ln>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48" name="A Question as an Example"/>
          <p:cNvSpPr txBox="1">
            <a:spLocks noGrp="1"/>
          </p:cNvSpPr>
          <p:nvPr>
            <p:ph type="title"/>
          </p:nvPr>
        </p:nvSpPr>
        <p:spPr>
          <a:prstGeom prst="rect">
            <a:avLst/>
          </a:prstGeom>
        </p:spPr>
        <p:txBody>
          <a:bodyPr/>
          <a:lstStyle/>
          <a:p>
            <a:r>
              <a:rPr lang="en-US" dirty="0"/>
              <a:t>What is the Relationship?</a:t>
            </a:r>
            <a:endParaRPr dirty="0"/>
          </a:p>
        </p:txBody>
      </p:sp>
      <p:sp>
        <p:nvSpPr>
          <p:cNvPr id="349" name="From this data, we see that the human and the mushroom are more closely related than the other two scenarios."/>
          <p:cNvSpPr txBox="1">
            <a:spLocks noGrp="1"/>
          </p:cNvSpPr>
          <p:nvPr>
            <p:ph type="body" sz="half" idx="1"/>
          </p:nvPr>
        </p:nvSpPr>
        <p:spPr>
          <a:xfrm>
            <a:off x="1066800" y="1765300"/>
            <a:ext cx="3505200" cy="5013519"/>
          </a:xfrm>
          <a:prstGeom prst="rect">
            <a:avLst/>
          </a:prstGeom>
        </p:spPr>
        <p:txBody>
          <a:bodyPr/>
          <a:lstStyle>
            <a:lvl1pPr>
              <a:buClr>
                <a:srgbClr val="000000"/>
              </a:buClr>
              <a:buFont typeface="Geneva"/>
              <a:buBlip>
                <a:blip r:embed="rId2"/>
              </a:buBlip>
            </a:lvl1pPr>
          </a:lstStyle>
          <a:p>
            <a:r>
              <a:rPr sz="2800" dirty="0"/>
              <a:t>From this data, we see that the human and the mushroom are more closely related than the other two scenarios.</a:t>
            </a:r>
          </a:p>
        </p:txBody>
      </p:sp>
      <p:pic>
        <p:nvPicPr>
          <p:cNvPr id="2" name="26_14aTreesDiffLikelihdA-L.jpg" descr="26_14aTreesDiffLikelihdA-L.jpg">
            <a:extLst>
              <a:ext uri="{FF2B5EF4-FFF2-40B4-BE49-F238E27FC236}">
                <a16:creationId xmlns:a16="http://schemas.microsoft.com/office/drawing/2014/main" id="{31C19914-ADF2-571B-D738-446507E4D5FD}"/>
              </a:ext>
            </a:extLst>
          </p:cNvPr>
          <p:cNvPicPr>
            <a:picLocks noChangeAspect="1"/>
          </p:cNvPicPr>
          <p:nvPr/>
        </p:nvPicPr>
        <p:blipFill>
          <a:blip r:embed="rId3"/>
          <a:stretch>
            <a:fillRect/>
          </a:stretch>
        </p:blipFill>
        <p:spPr>
          <a:xfrm>
            <a:off x="4724400" y="1676400"/>
            <a:ext cx="4174156" cy="1844566"/>
          </a:xfrm>
          <a:prstGeom prst="rect">
            <a:avLst/>
          </a:prstGeom>
          <a:ln>
            <a:solidFill>
              <a:srgbClr val="000000"/>
            </a:solidFill>
            <a:miter lim="400000"/>
          </a:ln>
          <a:effectLst>
            <a:outerShdw blurRad="50800" dist="38100" dir="2700000" algn="tl" rotWithShape="0">
              <a:prstClr val="black">
                <a:alpha val="40000"/>
              </a:prstClr>
            </a:outerShdw>
          </a:effectLst>
        </p:spPr>
      </p:pic>
      <p:pic>
        <p:nvPicPr>
          <p:cNvPr id="3" name="26_14bTreesDiffLikelihdB-L.jpg" descr="26_14bTreesDiffLikelihdB-L.jpg">
            <a:extLst>
              <a:ext uri="{FF2B5EF4-FFF2-40B4-BE49-F238E27FC236}">
                <a16:creationId xmlns:a16="http://schemas.microsoft.com/office/drawing/2014/main" id="{20FB12C5-EAB0-FDAA-F795-726B8256FA58}"/>
              </a:ext>
            </a:extLst>
          </p:cNvPr>
          <p:cNvPicPr>
            <a:picLocks noChangeAspect="1"/>
          </p:cNvPicPr>
          <p:nvPr/>
        </p:nvPicPr>
        <p:blipFill>
          <a:blip r:embed="rId4"/>
          <a:stretch>
            <a:fillRect/>
          </a:stretch>
        </p:blipFill>
        <p:spPr>
          <a:xfrm>
            <a:off x="4724400" y="3733800"/>
            <a:ext cx="4174156" cy="2979690"/>
          </a:xfrm>
          <a:prstGeom prst="rect">
            <a:avLst/>
          </a:prstGeom>
          <a:ln>
            <a:solidFill>
              <a:srgbClr val="000000"/>
            </a:solidFill>
            <a:miter lim="400000"/>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54" name="Tree 1 is Most Parsimonious"/>
          <p:cNvSpPr txBox="1">
            <a:spLocks noGrp="1"/>
          </p:cNvSpPr>
          <p:nvPr>
            <p:ph type="title"/>
          </p:nvPr>
        </p:nvSpPr>
        <p:spPr>
          <a:xfrm>
            <a:off x="1219200" y="228599"/>
            <a:ext cx="7772400" cy="1053663"/>
          </a:xfrm>
          <a:prstGeom prst="rect">
            <a:avLst/>
          </a:prstGeom>
        </p:spPr>
        <p:txBody>
          <a:bodyPr/>
          <a:lstStyle/>
          <a:p>
            <a:r>
              <a:rPr lang="en-US" dirty="0"/>
              <a:t>Molecular Clock Assumption</a:t>
            </a:r>
            <a:endParaRPr dirty="0"/>
          </a:p>
        </p:txBody>
      </p:sp>
      <p:sp>
        <p:nvSpPr>
          <p:cNvPr id="355" name="When building the trees the assumption is that the non-coding DNA is changing at equal rates along all branches of the tree."/>
          <p:cNvSpPr txBox="1">
            <a:spLocks noGrp="1"/>
          </p:cNvSpPr>
          <p:nvPr>
            <p:ph type="body" idx="1"/>
          </p:nvPr>
        </p:nvSpPr>
        <p:spPr>
          <a:xfrm>
            <a:off x="1219200" y="1937288"/>
            <a:ext cx="7772400" cy="4920712"/>
          </a:xfrm>
          <a:prstGeom prst="rect">
            <a:avLst/>
          </a:prstGeom>
        </p:spPr>
        <p:txBody>
          <a:bodyPr/>
          <a:lstStyle>
            <a:lvl1pPr>
              <a:buBlip>
                <a:blip r:embed="rId2"/>
              </a:buBlip>
            </a:lvl1pPr>
          </a:lstStyle>
          <a:p>
            <a:r>
              <a:rPr sz="2800" dirty="0"/>
              <a:t>When building the trees the assumption is that the non-coding DNA is changing at equal rates along all branches of the tree.</a:t>
            </a:r>
            <a:endParaRPr lang="en-US" sz="2800" dirty="0"/>
          </a:p>
          <a:p>
            <a:r>
              <a:rPr lang="en-US" sz="2800" dirty="0"/>
              <a:t>Branch points are called nodes and represent the common ancestor of any groups/lineages you are comparing.</a:t>
            </a:r>
            <a:endParaRPr sz="2800" dirty="0"/>
          </a:p>
        </p:txBody>
      </p:sp>
      <p:pic>
        <p:nvPicPr>
          <p:cNvPr id="2" name="Picture 1">
            <a:extLst>
              <a:ext uri="{FF2B5EF4-FFF2-40B4-BE49-F238E27FC236}">
                <a16:creationId xmlns:a16="http://schemas.microsoft.com/office/drawing/2014/main" id="{A3B07C0C-FE58-BEFE-CAE0-CEADE4C47430}"/>
              </a:ext>
            </a:extLst>
          </p:cNvPr>
          <p:cNvPicPr>
            <a:picLocks noChangeAspect="1"/>
          </p:cNvPicPr>
          <p:nvPr/>
        </p:nvPicPr>
        <p:blipFill>
          <a:blip r:embed="rId3"/>
          <a:stretch>
            <a:fillRect/>
          </a:stretch>
        </p:blipFill>
        <p:spPr>
          <a:xfrm>
            <a:off x="5433848" y="5113939"/>
            <a:ext cx="3610302" cy="1654722"/>
          </a:xfrm>
          <a:prstGeom prst="rect">
            <a:avLst/>
          </a:prstGeom>
          <a:ln>
            <a:solidFill>
              <a:srgbClr val="000000"/>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58" name="Tree 1 is Most Parsimonious"/>
          <p:cNvSpPr txBox="1">
            <a:spLocks noGrp="1"/>
          </p:cNvSpPr>
          <p:nvPr>
            <p:ph type="title"/>
          </p:nvPr>
        </p:nvSpPr>
        <p:spPr>
          <a:xfrm>
            <a:off x="1219200" y="134429"/>
            <a:ext cx="7772400" cy="1209076"/>
          </a:xfrm>
          <a:prstGeom prst="rect">
            <a:avLst/>
          </a:prstGeom>
        </p:spPr>
        <p:txBody>
          <a:bodyPr/>
          <a:lstStyle/>
          <a:p>
            <a:r>
              <a:t>Tree 1 is Most Parsimonious</a:t>
            </a:r>
          </a:p>
        </p:txBody>
      </p:sp>
      <p:sp>
        <p:nvSpPr>
          <p:cNvPr id="359" name="This makes Tree 1 more likely because in Tree 2, the rate of evolution would have had to slow in the human lineage and speed up in the tulip lineage."/>
          <p:cNvSpPr txBox="1">
            <a:spLocks noGrp="1"/>
          </p:cNvSpPr>
          <p:nvPr>
            <p:ph type="body" sz="half" idx="1"/>
          </p:nvPr>
        </p:nvSpPr>
        <p:spPr>
          <a:xfrm>
            <a:off x="1012023" y="2093716"/>
            <a:ext cx="4269101" cy="4685664"/>
          </a:xfrm>
          <a:prstGeom prst="rect">
            <a:avLst/>
          </a:prstGeom>
        </p:spPr>
        <p:txBody>
          <a:bodyPr/>
          <a:lstStyle>
            <a:lvl1pPr>
              <a:buBlip>
                <a:blip r:embed="rId2"/>
              </a:buBlip>
            </a:lvl1pPr>
          </a:lstStyle>
          <a:p>
            <a:r>
              <a:rPr sz="2800" dirty="0"/>
              <a:t>This makes Tree 1 more likely because in Tree 2, the rate of evolution would have had to slow in the human lineage and speed up in the tulip lineage. </a:t>
            </a:r>
          </a:p>
        </p:txBody>
      </p:sp>
      <p:pic>
        <p:nvPicPr>
          <p:cNvPr id="360" name="26_14bTreesDiffLikelihdB-L.jpg" descr="26_14bTreesDiffLikelihdB-L.jpg"/>
          <p:cNvPicPr>
            <a:picLocks noChangeAspect="1"/>
          </p:cNvPicPr>
          <p:nvPr/>
        </p:nvPicPr>
        <p:blipFill>
          <a:blip r:embed="rId3"/>
          <a:stretch>
            <a:fillRect/>
          </a:stretch>
        </p:blipFill>
        <p:spPr>
          <a:xfrm>
            <a:off x="5189851" y="1660664"/>
            <a:ext cx="3896796" cy="2781699"/>
          </a:xfrm>
          <a:prstGeom prst="rect">
            <a:avLst/>
          </a:prstGeom>
          <a:ln>
            <a:solidFill>
              <a:srgbClr val="000000"/>
            </a:solidFill>
            <a:miter lim="400000"/>
          </a:ln>
          <a:effectLst>
            <a:outerShdw blurRad="50800" dist="38100" dir="2700000" algn="tl" rotWithShape="0">
              <a:prstClr val="black">
                <a:alpha val="40000"/>
              </a:prstClr>
            </a:outerShdw>
          </a:effectLst>
        </p:spPr>
      </p:pic>
      <p:pic>
        <p:nvPicPr>
          <p:cNvPr id="361" name="26_14aTreesDiffLikelihdA-L.jpg" descr="26_14aTreesDiffLikelihdA-L.jpg"/>
          <p:cNvPicPr>
            <a:picLocks noChangeAspect="1"/>
          </p:cNvPicPr>
          <p:nvPr/>
        </p:nvPicPr>
        <p:blipFill>
          <a:blip r:embed="rId4"/>
          <a:stretch>
            <a:fillRect/>
          </a:stretch>
        </p:blipFill>
        <p:spPr>
          <a:xfrm>
            <a:off x="5208585" y="4764284"/>
            <a:ext cx="3859329" cy="1705443"/>
          </a:xfrm>
          <a:prstGeom prst="rect">
            <a:avLst/>
          </a:prstGeom>
          <a:ln>
            <a:solidFill>
              <a:srgbClr val="000000"/>
            </a:solidFill>
            <a:miter lim="400000"/>
          </a:ln>
          <a:effectLst>
            <a:outerShdw blurRad="50800" dist="38100" dir="2700000" algn="tl" rotWithShape="0">
              <a:prstClr val="black">
                <a:alpha val="40000"/>
              </a:prstClr>
            </a:outerShdw>
          </a:effectLst>
        </p:spPr>
      </p:pic>
    </p:spTree>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64" name="Evolutionary History in the Genome"/>
          <p:cNvSpPr txBox="1">
            <a:spLocks noGrp="1"/>
          </p:cNvSpPr>
          <p:nvPr>
            <p:ph type="title"/>
          </p:nvPr>
        </p:nvSpPr>
        <p:spPr>
          <a:xfrm>
            <a:off x="1038548" y="59092"/>
            <a:ext cx="8077201" cy="1752601"/>
          </a:xfrm>
          <a:prstGeom prst="rect">
            <a:avLst/>
          </a:prstGeom>
        </p:spPr>
        <p:txBody>
          <a:bodyPr/>
          <a:lstStyle>
            <a:lvl1pPr>
              <a:defRPr sz="3600"/>
            </a:lvl1pPr>
          </a:lstStyle>
          <a:p>
            <a:r>
              <a:t>Evolutionary History in the Genome</a:t>
            </a:r>
          </a:p>
        </p:txBody>
      </p:sp>
      <p:sp>
        <p:nvSpPr>
          <p:cNvPr id="365" name="Much of the evolutionary history of an organism can be seen looking through the genome for differences.…"/>
          <p:cNvSpPr txBox="1">
            <a:spLocks noGrp="1"/>
          </p:cNvSpPr>
          <p:nvPr>
            <p:ph type="body" idx="1"/>
          </p:nvPr>
        </p:nvSpPr>
        <p:spPr>
          <a:xfrm>
            <a:off x="1102798" y="1450925"/>
            <a:ext cx="7772401" cy="5012153"/>
          </a:xfrm>
          <a:prstGeom prst="rect">
            <a:avLst/>
          </a:prstGeom>
        </p:spPr>
        <p:txBody>
          <a:bodyPr/>
          <a:lstStyle/>
          <a:p>
            <a:pPr>
              <a:buClr>
                <a:srgbClr val="000000"/>
              </a:buClr>
              <a:buSzPct val="76781"/>
              <a:buFont typeface="Geneva"/>
              <a:buBlip>
                <a:blip r:embed="rId2"/>
              </a:buBlip>
            </a:pPr>
            <a:r>
              <a:rPr sz="2800" dirty="0"/>
              <a:t>Much of the evolutionary history of an organism can be seen looking through the genome for differences.  </a:t>
            </a:r>
          </a:p>
          <a:p>
            <a:pPr>
              <a:buClr>
                <a:srgbClr val="000000"/>
              </a:buClr>
              <a:buFont typeface="Geneva"/>
              <a:buBlip>
                <a:blip r:embed="rId2"/>
              </a:buBlip>
              <a:defRPr sz="2800"/>
            </a:pPr>
            <a:r>
              <a:rPr dirty="0"/>
              <a:t>Different </a:t>
            </a:r>
            <a:r>
              <a:rPr u="sng" dirty="0"/>
              <a:t>genes</a:t>
            </a:r>
            <a:r>
              <a:rPr dirty="0"/>
              <a:t> often evolve at different rates, even within the same evolutionary lineage.</a:t>
            </a:r>
          </a:p>
          <a:p>
            <a:pPr>
              <a:buClr>
                <a:srgbClr val="000000"/>
              </a:buClr>
              <a:buSzPct val="76781"/>
              <a:buFont typeface="Geneva"/>
              <a:buBlip>
                <a:blip r:embed="rId2"/>
              </a:buBlip>
            </a:pPr>
            <a:r>
              <a:rPr sz="2800" dirty="0"/>
              <a:t>Molecular trees have the ability to encompass short and long periods of time because coding DNA evolves at different rates.</a:t>
            </a:r>
          </a:p>
        </p:txBody>
      </p:sp>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68" name="Example:  Ribosome encoding DNA…"/>
          <p:cNvSpPr txBox="1">
            <a:spLocks noGrp="1"/>
          </p:cNvSpPr>
          <p:nvPr>
            <p:ph type="body" idx="1"/>
          </p:nvPr>
        </p:nvSpPr>
        <p:spPr>
          <a:xfrm>
            <a:off x="1030858" y="1774023"/>
            <a:ext cx="7772401" cy="4876801"/>
          </a:xfrm>
          <a:prstGeom prst="rect">
            <a:avLst/>
          </a:prstGeom>
        </p:spPr>
        <p:txBody>
          <a:bodyPr/>
          <a:lstStyle/>
          <a:p>
            <a:pPr>
              <a:buClr>
                <a:srgbClr val="000000"/>
              </a:buClr>
              <a:buFont typeface="Geneva"/>
              <a:buBlip>
                <a:blip r:embed="rId2"/>
              </a:buBlip>
            </a:pPr>
            <a:r>
              <a:rPr sz="2800" b="1" dirty="0"/>
              <a:t>Example:  </a:t>
            </a:r>
            <a:r>
              <a:rPr sz="2800" dirty="0"/>
              <a:t>Ribosome encoding DNA</a:t>
            </a:r>
          </a:p>
          <a:p>
            <a:pPr lvl="1">
              <a:buClr>
                <a:srgbClr val="000000"/>
              </a:buClr>
              <a:buFont typeface="Geneva"/>
              <a:buBlip>
                <a:blip r:embed="rId3"/>
              </a:buBlip>
            </a:pPr>
            <a:r>
              <a:rPr sz="2400" dirty="0"/>
              <a:t>The DNA that codes for rRNA evolves very slowly and can be used to analyze the relationships of organisms that diverged millions of years ago. </a:t>
            </a:r>
          </a:p>
          <a:p>
            <a:pPr>
              <a:buClr>
                <a:srgbClr val="000000"/>
              </a:buClr>
              <a:buFont typeface="Geneva"/>
              <a:buBlip>
                <a:blip r:embed="rId2"/>
              </a:buBlip>
            </a:pPr>
            <a:r>
              <a:rPr sz="2800" b="1" dirty="0"/>
              <a:t>Example:  </a:t>
            </a:r>
            <a:r>
              <a:rPr sz="2800" dirty="0"/>
              <a:t>mtDNA</a:t>
            </a:r>
          </a:p>
          <a:p>
            <a:pPr lvl="1">
              <a:buClr>
                <a:srgbClr val="000000"/>
              </a:buClr>
              <a:buFont typeface="Geneva"/>
              <a:buBlip>
                <a:blip r:embed="rId2"/>
              </a:buBlip>
            </a:pPr>
            <a:r>
              <a:rPr sz="2400" dirty="0"/>
              <a:t>mtDNA evolves very quickly and is often used to analyze more recent evolutionary events.</a:t>
            </a:r>
          </a:p>
        </p:txBody>
      </p:sp>
      <p:sp>
        <p:nvSpPr>
          <p:cNvPr id="369" name="Evolutionary History in the Genome"/>
          <p:cNvSpPr txBox="1">
            <a:spLocks noGrp="1"/>
          </p:cNvSpPr>
          <p:nvPr>
            <p:ph type="title"/>
          </p:nvPr>
        </p:nvSpPr>
        <p:spPr>
          <a:xfrm>
            <a:off x="1066800" y="68509"/>
            <a:ext cx="8077200" cy="1752601"/>
          </a:xfrm>
          <a:prstGeom prst="rect">
            <a:avLst/>
          </a:prstGeom>
        </p:spPr>
        <p:txBody>
          <a:bodyPr/>
          <a:lstStyle>
            <a:lvl1pPr>
              <a:defRPr sz="3600"/>
            </a:lvl1pPr>
          </a:lstStyle>
          <a:p>
            <a:r>
              <a:t>Evolutionary History in the Genome</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72" name="Molecular Clock"/>
          <p:cNvSpPr txBox="1">
            <a:spLocks noGrp="1"/>
          </p:cNvSpPr>
          <p:nvPr>
            <p:ph type="title"/>
          </p:nvPr>
        </p:nvSpPr>
        <p:spPr>
          <a:prstGeom prst="rect">
            <a:avLst/>
          </a:prstGeom>
        </p:spPr>
        <p:txBody>
          <a:bodyPr/>
          <a:lstStyle/>
          <a:p>
            <a:r>
              <a:t>Molecular Clock</a:t>
            </a:r>
          </a:p>
        </p:txBody>
      </p:sp>
      <p:sp>
        <p:nvSpPr>
          <p:cNvPr id="373" name="Making an estimate for how long ago a living organism diverged from a common ancestor requires the use of a molecular clock.…"/>
          <p:cNvSpPr txBox="1">
            <a:spLocks noGrp="1"/>
          </p:cNvSpPr>
          <p:nvPr>
            <p:ph type="body" idx="1"/>
          </p:nvPr>
        </p:nvSpPr>
        <p:spPr>
          <a:prstGeom prst="rect">
            <a:avLst/>
          </a:prstGeom>
        </p:spPr>
        <p:txBody>
          <a:bodyPr/>
          <a:lstStyle/>
          <a:p>
            <a:pPr>
              <a:buClr>
                <a:srgbClr val="000000"/>
              </a:buClr>
              <a:buFont typeface="Geneva"/>
              <a:buBlip>
                <a:blip r:embed="rId2"/>
              </a:buBlip>
              <a:defRPr sz="2800"/>
            </a:pPr>
            <a:r>
              <a:rPr dirty="0"/>
              <a:t>Making an estimate for how long ago a living organism diverged from a common ancestor requires the use of a molecular clock.</a:t>
            </a:r>
          </a:p>
          <a:p>
            <a:pPr>
              <a:buClr>
                <a:srgbClr val="000000"/>
              </a:buClr>
              <a:buFont typeface="Geneva"/>
              <a:buBlip>
                <a:blip r:embed="rId2"/>
              </a:buBlip>
              <a:defRPr sz="2800"/>
            </a:pPr>
            <a:r>
              <a:rPr dirty="0"/>
              <a:t>A molecular clock measures the absolute time of evolutionary change based on the observations that </a:t>
            </a:r>
            <a:r>
              <a:rPr lang="en-US" dirty="0"/>
              <a:t>noncoding </a:t>
            </a:r>
            <a:r>
              <a:rPr dirty="0"/>
              <a:t>regions of genomes evolve at seemingly constant rates.</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76" name="Molecular Clock"/>
          <p:cNvSpPr txBox="1">
            <a:spLocks noGrp="1"/>
          </p:cNvSpPr>
          <p:nvPr>
            <p:ph type="title"/>
          </p:nvPr>
        </p:nvSpPr>
        <p:spPr>
          <a:prstGeom prst="rect">
            <a:avLst/>
          </a:prstGeom>
        </p:spPr>
        <p:txBody>
          <a:bodyPr/>
          <a:lstStyle/>
          <a:p>
            <a:r>
              <a:t>Molecular Clock</a:t>
            </a:r>
          </a:p>
        </p:txBody>
      </p:sp>
      <p:sp>
        <p:nvSpPr>
          <p:cNvPr id="377" name="As long as there are reliable rates of evolution, we can calibrate the molecular clock by graphing the number of nucleotide differences against the times of a series of evolutionary branch points that are known from the fossil record."/>
          <p:cNvSpPr txBox="1">
            <a:spLocks noGrp="1"/>
          </p:cNvSpPr>
          <p:nvPr>
            <p:ph type="body" idx="1"/>
          </p:nvPr>
        </p:nvSpPr>
        <p:spPr>
          <a:xfrm>
            <a:off x="1040525" y="1768367"/>
            <a:ext cx="4275572" cy="4861034"/>
          </a:xfrm>
          <a:prstGeom prst="rect">
            <a:avLst/>
          </a:prstGeom>
        </p:spPr>
        <p:txBody>
          <a:bodyPr/>
          <a:lstStyle>
            <a:lvl1pPr>
              <a:buClr>
                <a:srgbClr val="000000"/>
              </a:buClr>
              <a:buFont typeface="Geneva"/>
              <a:buBlip>
                <a:blip r:embed="rId2"/>
              </a:buBlip>
            </a:lvl1pPr>
          </a:lstStyle>
          <a:p>
            <a:r>
              <a:rPr lang="en-US" sz="2800" dirty="0"/>
              <a:t>If </a:t>
            </a:r>
            <a:r>
              <a:rPr sz="2800" dirty="0"/>
              <a:t>there are reliable rates of evolution, we can calibrate the molecular clock by graphing the number of nucleotide</a:t>
            </a:r>
            <a:r>
              <a:rPr lang="en-US" sz="2800" dirty="0"/>
              <a:t>/amino acid</a:t>
            </a:r>
            <a:r>
              <a:rPr sz="2800" dirty="0"/>
              <a:t> differences against time</a:t>
            </a:r>
            <a:r>
              <a:rPr lang="en-US" sz="2800" dirty="0"/>
              <a:t>.</a:t>
            </a:r>
            <a:endParaRPr sz="2800" dirty="0"/>
          </a:p>
        </p:txBody>
      </p:sp>
      <p:pic>
        <p:nvPicPr>
          <p:cNvPr id="5122" name="Picture 2" descr="pressures4">
            <a:extLst>
              <a:ext uri="{FF2B5EF4-FFF2-40B4-BE49-F238E27FC236}">
                <a16:creationId xmlns:a16="http://schemas.microsoft.com/office/drawing/2014/main" id="{589B6184-174B-0146-1971-5313D860D4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4057" y="2564524"/>
            <a:ext cx="3759584" cy="3084787"/>
          </a:xfrm>
          <a:prstGeom prst="rect">
            <a:avLst/>
          </a:prstGeom>
          <a:noFill/>
          <a:ln>
            <a:solidFill>
              <a:srgbClr val="000000"/>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4F5EFAE-0C76-577E-A25B-A0B839F50E7D}"/>
              </a:ext>
            </a:extLst>
          </p:cNvPr>
          <p:cNvSpPr txBox="1"/>
          <p:nvPr/>
        </p:nvSpPr>
        <p:spPr>
          <a:xfrm>
            <a:off x="5274057" y="5649311"/>
            <a:ext cx="1413849" cy="19492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r>
              <a:rPr lang="en-US" sz="600" dirty="0"/>
              <a:t>https://</a:t>
            </a:r>
            <a:r>
              <a:rPr lang="en-US" sz="600" dirty="0" err="1"/>
              <a:t>ib.bioninja.com.au</a:t>
            </a:r>
            <a:r>
              <a:rPr lang="en-US" sz="600" dirty="0"/>
              <a:t>/molecular-clock/</a:t>
            </a:r>
            <a:endParaRPr kumimoji="0" lang="en-US" sz="600" b="0" i="0" u="none" strike="noStrike" cap="none" spc="0" normalizeH="0" baseline="0" dirty="0">
              <a:ln>
                <a:noFill/>
              </a:ln>
              <a:solidFill>
                <a:srgbClr val="FFFFFF"/>
              </a:solidFill>
              <a:effectLst/>
              <a:uFillTx/>
              <a:latin typeface="+mj-lt"/>
              <a:ea typeface="+mj-ea"/>
              <a:cs typeface="+mj-cs"/>
              <a:sym typeface="Gill Sans"/>
            </a:endParaRP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 name="Molecular Clock"/>
          <p:cNvSpPr txBox="1">
            <a:spLocks noGrp="1"/>
          </p:cNvSpPr>
          <p:nvPr>
            <p:ph type="title"/>
          </p:nvPr>
        </p:nvSpPr>
        <p:spPr>
          <a:prstGeom prst="rect">
            <a:avLst/>
          </a:prstGeom>
        </p:spPr>
        <p:txBody>
          <a:bodyPr/>
          <a:lstStyle/>
          <a:p>
            <a:r>
              <a:t>Molecular Clock</a:t>
            </a:r>
          </a:p>
        </p:txBody>
      </p:sp>
      <p:sp>
        <p:nvSpPr>
          <p:cNvPr id="380"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44</a:t>
            </a:fld>
            <a:endParaRPr/>
          </a:p>
        </p:txBody>
      </p:sp>
      <p:pic>
        <p:nvPicPr>
          <p:cNvPr id="381" name="pasted-movie.png" descr="pasted-movie.png"/>
          <p:cNvPicPr>
            <a:picLocks noChangeAspect="1"/>
          </p:cNvPicPr>
          <p:nvPr/>
        </p:nvPicPr>
        <p:blipFill>
          <a:blip r:embed="rId2"/>
          <a:stretch>
            <a:fillRect/>
          </a:stretch>
        </p:blipFill>
        <p:spPr>
          <a:xfrm>
            <a:off x="-1" y="270244"/>
            <a:ext cx="9144001" cy="6315157"/>
          </a:xfrm>
          <a:prstGeom prst="rect">
            <a:avLst/>
          </a:prstGeom>
          <a:ln w="12700">
            <a:miter lim="400000"/>
          </a:ln>
        </p:spPr>
      </p:pic>
      <p:sp>
        <p:nvSpPr>
          <p:cNvPr id="382" name="https://evolution.berkeley.edu/molecular-clocks/"/>
          <p:cNvSpPr txBox="1"/>
          <p:nvPr/>
        </p:nvSpPr>
        <p:spPr>
          <a:xfrm>
            <a:off x="-15695" y="6482460"/>
            <a:ext cx="1575532" cy="190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600">
                <a:solidFill>
                  <a:srgbClr val="000000"/>
                </a:solidFill>
              </a:defRPr>
            </a:lvl1pPr>
          </a:lstStyle>
          <a:p>
            <a:r>
              <a:t>https://evolution.berkeley.edu/molecular-clocks/</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3EA8E-CA08-712E-D874-4DB49725DA37}"/>
            </a:ext>
          </a:extLst>
        </p:cNvPr>
        <p:cNvGrpSpPr/>
        <p:nvPr/>
      </p:nvGrpSpPr>
      <p:grpSpPr>
        <a:xfrm>
          <a:off x="0" y="0"/>
          <a:ext cx="0" cy="0"/>
          <a:chOff x="0" y="0"/>
          <a:chExt cx="0" cy="0"/>
        </a:xfrm>
      </p:grpSpPr>
      <p:sp>
        <p:nvSpPr>
          <p:cNvPr id="395" name="Molecular Clock">
            <a:extLst>
              <a:ext uri="{FF2B5EF4-FFF2-40B4-BE49-F238E27FC236}">
                <a16:creationId xmlns:a16="http://schemas.microsoft.com/office/drawing/2014/main" id="{D9D40B8C-4B30-CCEE-7DAC-5359E272DAA2}"/>
              </a:ext>
            </a:extLst>
          </p:cNvPr>
          <p:cNvSpPr txBox="1">
            <a:spLocks noGrp="1"/>
          </p:cNvSpPr>
          <p:nvPr>
            <p:ph type="title"/>
          </p:nvPr>
        </p:nvSpPr>
        <p:spPr>
          <a:prstGeom prst="rect">
            <a:avLst/>
          </a:prstGeom>
        </p:spPr>
        <p:txBody>
          <a:bodyPr/>
          <a:lstStyle/>
          <a:p>
            <a:r>
              <a:rPr lang="en-US" dirty="0"/>
              <a:t>Radioactive Decay</a:t>
            </a:r>
            <a:endParaRPr dirty="0"/>
          </a:p>
        </p:txBody>
      </p:sp>
      <p:sp>
        <p:nvSpPr>
          <p:cNvPr id="396" name="Although we can use the idea of a molecular clock to estimate genes, age, and behavior, some of them do actually evolve at different rates making estimations difficult.">
            <a:extLst>
              <a:ext uri="{FF2B5EF4-FFF2-40B4-BE49-F238E27FC236}">
                <a16:creationId xmlns:a16="http://schemas.microsoft.com/office/drawing/2014/main" id="{4A717ACB-382C-0AB2-8C1C-27F21A138D92}"/>
              </a:ext>
            </a:extLst>
          </p:cNvPr>
          <p:cNvSpPr txBox="1">
            <a:spLocks noGrp="1"/>
          </p:cNvSpPr>
          <p:nvPr>
            <p:ph type="body" idx="1"/>
          </p:nvPr>
        </p:nvSpPr>
        <p:spPr>
          <a:xfrm>
            <a:off x="4477406" y="1897117"/>
            <a:ext cx="4372303" cy="4876800"/>
          </a:xfrm>
          <a:prstGeom prst="rect">
            <a:avLst/>
          </a:prstGeom>
        </p:spPr>
        <p:txBody>
          <a:bodyPr/>
          <a:lstStyle>
            <a:lvl1pPr>
              <a:buClr>
                <a:srgbClr val="000000"/>
              </a:buClr>
              <a:buFont typeface="Geneva"/>
              <a:buBlip>
                <a:blip r:embed="rId2"/>
              </a:buBlip>
            </a:lvl1pPr>
          </a:lstStyle>
          <a:p>
            <a:r>
              <a:rPr lang="en-US" sz="2800" dirty="0"/>
              <a:t>We can use molecular clock data along with the decay rate of isotopes obtained from the geologic record to refine our understanding of evolution.</a:t>
            </a:r>
            <a:endParaRPr sz="2800" dirty="0"/>
          </a:p>
        </p:txBody>
      </p:sp>
      <p:pic>
        <p:nvPicPr>
          <p:cNvPr id="2050" name="Picture 2" descr="Decay Radioactive: Over 1,858 Royalty-Free Licensable Stock Illustrations &amp;  Drawings | Shutterstock">
            <a:extLst>
              <a:ext uri="{FF2B5EF4-FFF2-40B4-BE49-F238E27FC236}">
                <a16:creationId xmlns:a16="http://schemas.microsoft.com/office/drawing/2014/main" id="{56E3B4C2-A510-5F22-AE40-824F18E5B3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951" y="2065283"/>
            <a:ext cx="4272455" cy="4272455"/>
          </a:xfrm>
          <a:prstGeom prst="rect">
            <a:avLst/>
          </a:prstGeom>
          <a:noFill/>
          <a:ln>
            <a:solidFill>
              <a:srgbClr val="000000"/>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A8297C8-E31D-E53C-0FD1-EC58CA7D80EC}"/>
              </a:ext>
            </a:extLst>
          </p:cNvPr>
          <p:cNvSpPr txBox="1"/>
          <p:nvPr/>
        </p:nvSpPr>
        <p:spPr>
          <a:xfrm>
            <a:off x="204951" y="6324358"/>
            <a:ext cx="4268796" cy="19492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r>
              <a:rPr lang="en-US" sz="600" dirty="0"/>
              <a:t>https://</a:t>
            </a:r>
            <a:r>
              <a:rPr lang="en-US" sz="600" dirty="0" err="1"/>
              <a:t>www.shutterstock.com</a:t>
            </a:r>
            <a:r>
              <a:rPr lang="en-US" sz="600" dirty="0"/>
              <a:t>/search/</a:t>
            </a:r>
            <a:r>
              <a:rPr lang="en-US" sz="600" dirty="0" err="1"/>
              <a:t>decay-radioactive?image_type</a:t>
            </a:r>
            <a:r>
              <a:rPr lang="en-US" sz="600" dirty="0"/>
              <a:t>=</a:t>
            </a:r>
            <a:r>
              <a:rPr lang="en-US" sz="600" dirty="0" err="1"/>
              <a:t>illustration&amp;dd_referrer</a:t>
            </a:r>
            <a:r>
              <a:rPr lang="en-US" sz="600" dirty="0"/>
              <a:t>=https%3A%2F%2Fwww.google.com%2F</a:t>
            </a:r>
            <a:endParaRPr kumimoji="0" lang="en-US" sz="600" b="0" i="0" u="none" strike="noStrike" cap="none" spc="0" normalizeH="0" baseline="0" dirty="0">
              <a:ln>
                <a:noFill/>
              </a:ln>
              <a:solidFill>
                <a:srgbClr val="FFFFFF"/>
              </a:solidFill>
              <a:effectLst/>
              <a:uFillTx/>
              <a:latin typeface="+mj-lt"/>
              <a:ea typeface="+mj-ea"/>
              <a:cs typeface="+mj-cs"/>
              <a:sym typeface="Gill Sans"/>
            </a:endParaRPr>
          </a:p>
        </p:txBody>
      </p:sp>
    </p:spTree>
    <p:extLst>
      <p:ext uri="{BB962C8B-B14F-4D97-AF65-F5344CB8AC3E}">
        <p14:creationId xmlns:p14="http://schemas.microsoft.com/office/powerpoint/2010/main" val="3108347940"/>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E4AC0-040A-9754-7DD7-36A40C25DCD8}"/>
            </a:ext>
          </a:extLst>
        </p:cNvPr>
        <p:cNvGrpSpPr/>
        <p:nvPr/>
      </p:nvGrpSpPr>
      <p:grpSpPr>
        <a:xfrm>
          <a:off x="0" y="0"/>
          <a:ext cx="0" cy="0"/>
          <a:chOff x="0" y="0"/>
          <a:chExt cx="0" cy="0"/>
        </a:xfrm>
      </p:grpSpPr>
      <p:sp>
        <p:nvSpPr>
          <p:cNvPr id="395" name="Molecular Clock">
            <a:extLst>
              <a:ext uri="{FF2B5EF4-FFF2-40B4-BE49-F238E27FC236}">
                <a16:creationId xmlns:a16="http://schemas.microsoft.com/office/drawing/2014/main" id="{21BDE453-955F-36D9-31C7-EFC5E6906928}"/>
              </a:ext>
            </a:extLst>
          </p:cNvPr>
          <p:cNvSpPr txBox="1">
            <a:spLocks noGrp="1"/>
          </p:cNvSpPr>
          <p:nvPr>
            <p:ph type="title"/>
          </p:nvPr>
        </p:nvSpPr>
        <p:spPr>
          <a:prstGeom prst="rect">
            <a:avLst/>
          </a:prstGeom>
        </p:spPr>
        <p:txBody>
          <a:bodyPr/>
          <a:lstStyle/>
          <a:p>
            <a:r>
              <a:rPr lang="en-US" dirty="0"/>
              <a:t>Radioactive Decay</a:t>
            </a:r>
            <a:endParaRPr dirty="0"/>
          </a:p>
        </p:txBody>
      </p:sp>
      <p:sp>
        <p:nvSpPr>
          <p:cNvPr id="396" name="Although we can use the idea of a molecular clock to estimate genes, age, and behavior, some of them do actually evolve at different rates making estimations difficult.">
            <a:extLst>
              <a:ext uri="{FF2B5EF4-FFF2-40B4-BE49-F238E27FC236}">
                <a16:creationId xmlns:a16="http://schemas.microsoft.com/office/drawing/2014/main" id="{E13B3A93-E24D-CB30-130F-80397B780903}"/>
              </a:ext>
            </a:extLst>
          </p:cNvPr>
          <p:cNvSpPr txBox="1">
            <a:spLocks noGrp="1"/>
          </p:cNvSpPr>
          <p:nvPr>
            <p:ph type="body" idx="1"/>
          </p:nvPr>
        </p:nvSpPr>
        <p:spPr>
          <a:xfrm>
            <a:off x="1219200" y="1897117"/>
            <a:ext cx="7630509" cy="4876800"/>
          </a:xfrm>
          <a:prstGeom prst="rect">
            <a:avLst/>
          </a:prstGeom>
        </p:spPr>
        <p:txBody>
          <a:bodyPr/>
          <a:lstStyle>
            <a:lvl1pPr>
              <a:buClr>
                <a:srgbClr val="000000"/>
              </a:buClr>
              <a:buFont typeface="Geneva"/>
              <a:buBlip>
                <a:blip r:embed="rId2"/>
              </a:buBlip>
            </a:lvl1pPr>
          </a:lstStyle>
          <a:p>
            <a:r>
              <a:rPr lang="en-US" sz="2800" dirty="0"/>
              <a:t>Fossils found in various geologic strata can be dated using isotopes from the rock they’re found in.</a:t>
            </a:r>
          </a:p>
          <a:p>
            <a:r>
              <a:rPr lang="en-US" sz="2800" dirty="0"/>
              <a:t>This can supplement any possible molecular data to determine the time the organisms diverged from one another.</a:t>
            </a:r>
            <a:endParaRPr sz="2800" dirty="0"/>
          </a:p>
        </p:txBody>
      </p:sp>
      <p:pic>
        <p:nvPicPr>
          <p:cNvPr id="3" name="Picture 2">
            <a:extLst>
              <a:ext uri="{FF2B5EF4-FFF2-40B4-BE49-F238E27FC236}">
                <a16:creationId xmlns:a16="http://schemas.microsoft.com/office/drawing/2014/main" id="{8A5BFA81-09F7-362E-6C4A-9FC6AB0CBB03}"/>
              </a:ext>
            </a:extLst>
          </p:cNvPr>
          <p:cNvPicPr>
            <a:picLocks noChangeAspect="1"/>
          </p:cNvPicPr>
          <p:nvPr/>
        </p:nvPicPr>
        <p:blipFill>
          <a:blip r:embed="rId3"/>
          <a:stretch>
            <a:fillRect/>
          </a:stretch>
        </p:blipFill>
        <p:spPr>
          <a:xfrm>
            <a:off x="5257800" y="5478517"/>
            <a:ext cx="3733800" cy="1295400"/>
          </a:xfrm>
          <a:prstGeom prst="rect">
            <a:avLst/>
          </a:prstGeom>
          <a:ln>
            <a:solidFill>
              <a:srgbClr val="0000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301045260"/>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85" name="Molecular Clock"/>
          <p:cNvSpPr txBox="1">
            <a:spLocks noGrp="1"/>
          </p:cNvSpPr>
          <p:nvPr>
            <p:ph type="title"/>
          </p:nvPr>
        </p:nvSpPr>
        <p:spPr>
          <a:xfrm>
            <a:off x="1219200" y="132460"/>
            <a:ext cx="7772400" cy="892989"/>
          </a:xfrm>
          <a:prstGeom prst="rect">
            <a:avLst/>
          </a:prstGeom>
        </p:spPr>
        <p:txBody>
          <a:bodyPr/>
          <a:lstStyle/>
          <a:p>
            <a:r>
              <a:t>Molecular Clock</a:t>
            </a:r>
          </a:p>
        </p:txBody>
      </p:sp>
      <p:sp>
        <p:nvSpPr>
          <p:cNvPr id="386" name="Once the rates of change have been determined, the data can be graphed and the line can be used to estimate evolutionary episodes that can’t be discerned from the fossil record."/>
          <p:cNvSpPr txBox="1">
            <a:spLocks noGrp="1"/>
          </p:cNvSpPr>
          <p:nvPr>
            <p:ph type="body" idx="1"/>
          </p:nvPr>
        </p:nvSpPr>
        <p:spPr>
          <a:xfrm>
            <a:off x="1074673" y="1011185"/>
            <a:ext cx="8061454" cy="3543301"/>
          </a:xfrm>
          <a:prstGeom prst="rect">
            <a:avLst/>
          </a:prstGeom>
        </p:spPr>
        <p:txBody>
          <a:bodyPr/>
          <a:lstStyle>
            <a:lvl1pPr>
              <a:buClr>
                <a:srgbClr val="000000"/>
              </a:buClr>
              <a:buFont typeface="Geneva"/>
              <a:buBlip>
                <a:blip r:embed="rId2"/>
              </a:buBlip>
              <a:defRPr sz="2800"/>
            </a:lvl1pPr>
          </a:lstStyle>
          <a:p>
            <a:r>
              <a:rPr dirty="0"/>
              <a:t>Once the rates of change have been determined, the data can be graphed and the line can be used to estimate evolutionary episodes that can’t be discerned from the fossil record. </a:t>
            </a:r>
          </a:p>
        </p:txBody>
      </p:sp>
      <p:pic>
        <p:nvPicPr>
          <p:cNvPr id="387" name="Image" descr="Image"/>
          <p:cNvPicPr>
            <a:picLocks noChangeAspect="1"/>
          </p:cNvPicPr>
          <p:nvPr/>
        </p:nvPicPr>
        <p:blipFill>
          <a:blip r:embed="rId3"/>
          <a:stretch>
            <a:fillRect/>
          </a:stretch>
        </p:blipFill>
        <p:spPr>
          <a:xfrm>
            <a:off x="3074216" y="3381406"/>
            <a:ext cx="5917384" cy="3400288"/>
          </a:xfrm>
          <a:prstGeom prst="rect">
            <a:avLst/>
          </a:prstGeom>
          <a:ln w="12700">
            <a:solidFill>
              <a:srgbClr val="000000"/>
            </a:solidFill>
            <a:miter lim="400000"/>
          </a:ln>
        </p:spPr>
      </p:pic>
      <p:sp>
        <p:nvSpPr>
          <p:cNvPr id="388" name="https://www.researchgate.net/publication/10878640_The_Modern_Molecular_Clock"/>
          <p:cNvSpPr txBox="1"/>
          <p:nvPr/>
        </p:nvSpPr>
        <p:spPr>
          <a:xfrm>
            <a:off x="3074216" y="6725540"/>
            <a:ext cx="3459734" cy="190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l">
              <a:defRPr sz="600">
                <a:solidFill>
                  <a:srgbClr val="A9A9A9"/>
                </a:solidFill>
              </a:defRPr>
            </a:lvl1pPr>
          </a:lstStyle>
          <a:p>
            <a:r>
              <a:rPr dirty="0"/>
              <a:t>https://</a:t>
            </a:r>
            <a:r>
              <a:rPr dirty="0" err="1"/>
              <a:t>www.researchgate.net</a:t>
            </a:r>
            <a:r>
              <a:rPr dirty="0"/>
              <a:t>/publication/10878640_The_Modern_Molecular_Clock</a:t>
            </a:r>
          </a:p>
        </p:txBody>
      </p:sp>
      <p:pic>
        <p:nvPicPr>
          <p:cNvPr id="2" name="Picture 1">
            <a:extLst>
              <a:ext uri="{FF2B5EF4-FFF2-40B4-BE49-F238E27FC236}">
                <a16:creationId xmlns:a16="http://schemas.microsoft.com/office/drawing/2014/main" id="{E6C9DE20-B702-82A3-7C43-3DB9F66F6185}"/>
              </a:ext>
            </a:extLst>
          </p:cNvPr>
          <p:cNvPicPr>
            <a:picLocks noChangeAspect="1"/>
          </p:cNvPicPr>
          <p:nvPr/>
        </p:nvPicPr>
        <p:blipFill>
          <a:blip r:embed="rId4"/>
          <a:stretch>
            <a:fillRect/>
          </a:stretch>
        </p:blipFill>
        <p:spPr>
          <a:xfrm>
            <a:off x="71241" y="3930869"/>
            <a:ext cx="2858448" cy="2073060"/>
          </a:xfrm>
          <a:prstGeom prst="rect">
            <a:avLst/>
          </a:prstGeom>
          <a:ln>
            <a:solidFill>
              <a:srgbClr val="000000"/>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 name="Rectangle"/>
          <p:cNvSpPr/>
          <p:nvPr/>
        </p:nvSpPr>
        <p:spPr>
          <a:xfrm>
            <a:off x="4686300" y="2794000"/>
            <a:ext cx="3327400" cy="1930400"/>
          </a:xfrm>
          <a:prstGeom prst="rect">
            <a:avLst/>
          </a:prstGeom>
          <a:solidFill>
            <a:srgbClr val="FFFFFF"/>
          </a:solidFill>
        </p:spPr>
        <p:txBody>
          <a:bodyPr lIns="50800" tIns="50800" rIns="50800" bIns="50800" anchor="ctr"/>
          <a:lstStyle/>
          <a:p>
            <a:pPr marL="40639" marR="40639" algn="l" defTabSz="914400">
              <a:defRPr sz="2400">
                <a:solidFill>
                  <a:srgbClr val="000000"/>
                </a:solidFill>
                <a:uFill>
                  <a:solidFill>
                    <a:srgbClr val="000000"/>
                  </a:solidFill>
                </a:uFill>
                <a:latin typeface="Arial"/>
                <a:ea typeface="Arial"/>
                <a:cs typeface="Arial"/>
                <a:sym typeface="Arial"/>
              </a:defRPr>
            </a:pPr>
            <a:endParaRPr/>
          </a:p>
        </p:txBody>
      </p:sp>
      <p:pic>
        <p:nvPicPr>
          <p:cNvPr id="391" name="Image" descr="Image"/>
          <p:cNvPicPr>
            <a:picLocks noChangeAspect="1"/>
          </p:cNvPicPr>
          <p:nvPr/>
        </p:nvPicPr>
        <p:blipFill>
          <a:blip r:embed="rId2"/>
          <a:stretch>
            <a:fillRect/>
          </a:stretch>
        </p:blipFill>
        <p:spPr>
          <a:xfrm>
            <a:off x="42502" y="826229"/>
            <a:ext cx="9058995" cy="5205542"/>
          </a:xfrm>
          <a:prstGeom prst="rect">
            <a:avLst/>
          </a:prstGeom>
          <a:ln w="12700">
            <a:miter lim="400000"/>
          </a:ln>
        </p:spPr>
      </p:pic>
      <p:sp>
        <p:nvSpPr>
          <p:cNvPr id="392" name="https://www.researchgate.net/publication/10878640_The_Modern_Molecular_Clock"/>
          <p:cNvSpPr txBox="1"/>
          <p:nvPr/>
        </p:nvSpPr>
        <p:spPr>
          <a:xfrm>
            <a:off x="5616987" y="6215589"/>
            <a:ext cx="3459734" cy="190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l">
              <a:defRPr sz="600">
                <a:solidFill>
                  <a:srgbClr val="A9A9A9"/>
                </a:solidFill>
              </a:defRPr>
            </a:lvl1pPr>
          </a:lstStyle>
          <a:p>
            <a:r>
              <a:t>https://www.researchgate.net/publication/10878640_The_Modern_Molecular_Clock</a:t>
            </a:r>
          </a:p>
        </p:txBody>
      </p:sp>
    </p:spTree>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C3DCE-5CBD-D74B-E64F-9F710E660B83}"/>
            </a:ext>
          </a:extLst>
        </p:cNvPr>
        <p:cNvGrpSpPr/>
        <p:nvPr/>
      </p:nvGrpSpPr>
      <p:grpSpPr>
        <a:xfrm>
          <a:off x="0" y="0"/>
          <a:ext cx="0" cy="0"/>
          <a:chOff x="0" y="0"/>
          <a:chExt cx="0" cy="0"/>
        </a:xfrm>
      </p:grpSpPr>
      <p:sp>
        <p:nvSpPr>
          <p:cNvPr id="395" name="Molecular Clock">
            <a:extLst>
              <a:ext uri="{FF2B5EF4-FFF2-40B4-BE49-F238E27FC236}">
                <a16:creationId xmlns:a16="http://schemas.microsoft.com/office/drawing/2014/main" id="{F2017F36-1A44-B1DF-A77D-84894C21A58C}"/>
              </a:ext>
            </a:extLst>
          </p:cNvPr>
          <p:cNvSpPr txBox="1">
            <a:spLocks noGrp="1"/>
          </p:cNvSpPr>
          <p:nvPr>
            <p:ph type="title"/>
          </p:nvPr>
        </p:nvSpPr>
        <p:spPr>
          <a:prstGeom prst="rect">
            <a:avLst/>
          </a:prstGeom>
        </p:spPr>
        <p:txBody>
          <a:bodyPr/>
          <a:lstStyle/>
          <a:p>
            <a:r>
              <a:rPr lang="en-US" dirty="0"/>
              <a:t>A Working Hypothesis</a:t>
            </a:r>
            <a:endParaRPr dirty="0"/>
          </a:p>
        </p:txBody>
      </p:sp>
      <p:sp>
        <p:nvSpPr>
          <p:cNvPr id="396" name="Although we can use the idea of a molecular clock to estimate genes, age, and behavior, some of them do actually evolve at different rates making estimations difficult.">
            <a:extLst>
              <a:ext uri="{FF2B5EF4-FFF2-40B4-BE49-F238E27FC236}">
                <a16:creationId xmlns:a16="http://schemas.microsoft.com/office/drawing/2014/main" id="{E30B7E43-431B-C2BF-5815-BE91015CE444}"/>
              </a:ext>
            </a:extLst>
          </p:cNvPr>
          <p:cNvSpPr txBox="1">
            <a:spLocks noGrp="1"/>
          </p:cNvSpPr>
          <p:nvPr>
            <p:ph type="body" idx="1"/>
          </p:nvPr>
        </p:nvSpPr>
        <p:spPr>
          <a:xfrm>
            <a:off x="1219200" y="1897117"/>
            <a:ext cx="7630509" cy="4876800"/>
          </a:xfrm>
          <a:prstGeom prst="rect">
            <a:avLst/>
          </a:prstGeom>
        </p:spPr>
        <p:txBody>
          <a:bodyPr/>
          <a:lstStyle>
            <a:lvl1pPr>
              <a:buClr>
                <a:srgbClr val="000000"/>
              </a:buClr>
              <a:buFont typeface="Geneva"/>
              <a:buBlip>
                <a:blip r:embed="rId2"/>
              </a:buBlip>
            </a:lvl1pPr>
          </a:lstStyle>
          <a:p>
            <a:r>
              <a:rPr lang="en-US" sz="2800" dirty="0"/>
              <a:t>A phylogeny is always a work in progress. </a:t>
            </a:r>
          </a:p>
          <a:p>
            <a:r>
              <a:rPr lang="en-US" sz="2800" dirty="0"/>
              <a:t>As more data becomes available, the phylogeny can be revised.</a:t>
            </a:r>
            <a:endParaRPr sz="2800" dirty="0"/>
          </a:p>
        </p:txBody>
      </p:sp>
      <p:pic>
        <p:nvPicPr>
          <p:cNvPr id="2" name="Picture 1">
            <a:extLst>
              <a:ext uri="{FF2B5EF4-FFF2-40B4-BE49-F238E27FC236}">
                <a16:creationId xmlns:a16="http://schemas.microsoft.com/office/drawing/2014/main" id="{C89389AD-DC44-62CC-C0CB-7F0443A06E37}"/>
              </a:ext>
            </a:extLst>
          </p:cNvPr>
          <p:cNvPicPr>
            <a:picLocks noChangeAspect="1"/>
          </p:cNvPicPr>
          <p:nvPr/>
        </p:nvPicPr>
        <p:blipFill>
          <a:blip r:embed="rId3"/>
          <a:stretch>
            <a:fillRect/>
          </a:stretch>
        </p:blipFill>
        <p:spPr>
          <a:xfrm>
            <a:off x="5105400" y="5745217"/>
            <a:ext cx="3873500" cy="1028700"/>
          </a:xfrm>
          <a:prstGeom prst="rect">
            <a:avLst/>
          </a:prstGeom>
          <a:ln>
            <a:solidFill>
              <a:srgbClr val="0000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555683601"/>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a14="http://schemas.microsoft.com/office/drawing/2010/main" xmlns:m="http://schemas.openxmlformats.org/officeDocument/2006/math" xmlns="">
      <p:transition spd="med">
        <p:fade/>
      </p:transition>
    </mc:Fallback>
  </mc:AlternateContent>
</p:sld>
</file>

<file path=ppt/theme/theme1.xml><?xml version="1.0" encoding="utf-8"?>
<a:theme xmlns:a="http://schemas.openxmlformats.org/drawingml/2006/main" name="Black">
  <a:themeElements>
    <a:clrScheme name="Black">
      <a:dk1>
        <a:srgbClr val="00FFFF"/>
      </a:dk1>
      <a:lt1>
        <a:srgbClr val="FFFFFF"/>
      </a:lt1>
      <a:dk2>
        <a:srgbClr val="434343"/>
      </a:dk2>
      <a:lt2>
        <a:srgbClr val="A9A9A9"/>
      </a:lt2>
      <a:accent1>
        <a:srgbClr val="0076BA"/>
      </a:accent1>
      <a:accent2>
        <a:srgbClr val="00A89D"/>
      </a:accent2>
      <a:accent3>
        <a:srgbClr val="1DB100"/>
      </a:accent3>
      <a:accent4>
        <a:srgbClr val="F8BA00"/>
      </a:accent4>
      <a:accent5>
        <a:srgbClr val="EE220C"/>
      </a:accent5>
      <a:accent6>
        <a:srgbClr val="CB297B"/>
      </a:accent6>
      <a:hlink>
        <a:srgbClr val="0000FF"/>
      </a:hlink>
      <a:folHlink>
        <a:srgbClr val="FF00FF"/>
      </a:folHlink>
    </a:clrScheme>
    <a:fontScheme name="Black">
      <a:majorFont>
        <a:latin typeface="Gill Sans"/>
        <a:ea typeface="Gill Sans"/>
        <a:cs typeface="Gill Sans"/>
      </a:majorFont>
      <a:minorFont>
        <a:latin typeface="Geneva"/>
        <a:ea typeface="Geneva"/>
        <a:cs typeface="Geneva"/>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Off val="1352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06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Black">
  <a:themeElements>
    <a:clrScheme name="Black">
      <a:dk1>
        <a:srgbClr val="000000"/>
      </a:dk1>
      <a:lt1>
        <a:srgbClr val="FFFFFF"/>
      </a:lt1>
      <a:dk2>
        <a:srgbClr val="434343"/>
      </a:dk2>
      <a:lt2>
        <a:srgbClr val="A9A9A9"/>
      </a:lt2>
      <a:accent1>
        <a:srgbClr val="0076BA"/>
      </a:accent1>
      <a:accent2>
        <a:srgbClr val="00A89D"/>
      </a:accent2>
      <a:accent3>
        <a:srgbClr val="1DB100"/>
      </a:accent3>
      <a:accent4>
        <a:srgbClr val="F8BA00"/>
      </a:accent4>
      <a:accent5>
        <a:srgbClr val="EE220C"/>
      </a:accent5>
      <a:accent6>
        <a:srgbClr val="CB297B"/>
      </a:accent6>
      <a:hlink>
        <a:srgbClr val="0000FF"/>
      </a:hlink>
      <a:folHlink>
        <a:srgbClr val="FF00FF"/>
      </a:folHlink>
    </a:clrScheme>
    <a:fontScheme name="Black">
      <a:majorFont>
        <a:latin typeface="Gill Sans"/>
        <a:ea typeface="Gill Sans"/>
        <a:cs typeface="Gill Sans"/>
      </a:majorFont>
      <a:minorFont>
        <a:latin typeface="Geneva"/>
        <a:ea typeface="Geneva"/>
        <a:cs typeface="Geneva"/>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Off val="1352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06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06400" rtl="0" fontAlgn="auto" latinLnBrk="0" hangingPunct="0">
          <a:lnSpc>
            <a:spcPct val="100000"/>
          </a:lnSpc>
          <a:spcBef>
            <a:spcPts val="0"/>
          </a:spcBef>
          <a:spcAft>
            <a:spcPts val="0"/>
          </a:spcAft>
          <a:buClrTx/>
          <a:buSzTx/>
          <a:buFontTx/>
          <a:buNone/>
          <a:tabLst/>
          <a:defRPr kumimoji="0" sz="2800" b="0" i="0" u="none" strike="noStrike" cap="none" spc="0" normalizeH="0" baseline="0">
            <a:ln>
              <a:noFill/>
            </a:ln>
            <a:solidFill>
              <a:srgbClr val="FFFFFF"/>
            </a:solidFill>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3116</TotalTime>
  <Words>1622</Words>
  <Application>Microsoft Macintosh PowerPoint</Application>
  <PresentationFormat>On-screen Show (4:3)</PresentationFormat>
  <Paragraphs>132</Paragraphs>
  <Slides>49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Courier</vt:lpstr>
      <vt:lpstr>Geneva</vt:lpstr>
      <vt:lpstr>Lucida Grande</vt:lpstr>
      <vt:lpstr>Black</vt:lpstr>
      <vt:lpstr>Chapter 26</vt:lpstr>
      <vt:lpstr>Essential Idea</vt:lpstr>
      <vt:lpstr>Phylogenies and Cladograms</vt:lpstr>
      <vt:lpstr>Phylogenies and Cladograms</vt:lpstr>
      <vt:lpstr>Phylogeny and Systematics</vt:lpstr>
      <vt:lpstr>Molecular Data</vt:lpstr>
      <vt:lpstr>Molecular Similarities</vt:lpstr>
      <vt:lpstr>Molecular Similarities</vt:lpstr>
      <vt:lpstr>Molecular Similarities</vt:lpstr>
      <vt:lpstr>PowerPoint Presentation</vt:lpstr>
      <vt:lpstr>Homoplasies</vt:lpstr>
      <vt:lpstr>Homoplasies</vt:lpstr>
      <vt:lpstr>Phylogenetic Trees</vt:lpstr>
      <vt:lpstr>Cladograms</vt:lpstr>
      <vt:lpstr>Cladistics</vt:lpstr>
      <vt:lpstr>A Clade</vt:lpstr>
      <vt:lpstr>Inferring Phylogenies</vt:lpstr>
      <vt:lpstr>Inferring Phylogenies</vt:lpstr>
      <vt:lpstr>Inferring Phylogenies</vt:lpstr>
      <vt:lpstr>Inferring Phylogenies</vt:lpstr>
      <vt:lpstr>Ingroups vs. Outgroups</vt:lpstr>
      <vt:lpstr>Outgroups</vt:lpstr>
      <vt:lpstr>Outgroups</vt:lpstr>
      <vt:lpstr>Inferring the Phylogeny</vt:lpstr>
      <vt:lpstr>Outgroup</vt:lpstr>
      <vt:lpstr>Outgroup Comparison</vt:lpstr>
      <vt:lpstr>Outgroup Comparison</vt:lpstr>
      <vt:lpstr>Outgroup Comparison</vt:lpstr>
      <vt:lpstr>Outgroup Comparison</vt:lpstr>
      <vt:lpstr>Outgroup Comparison</vt:lpstr>
      <vt:lpstr>PowerPoint Presentation</vt:lpstr>
      <vt:lpstr>PowerPoint Presentation</vt:lpstr>
      <vt:lpstr>Parsimony</vt:lpstr>
      <vt:lpstr>An Evolutionary Question as an Example:</vt:lpstr>
      <vt:lpstr>Molecular vs. Morphological Data</vt:lpstr>
      <vt:lpstr>What is the Relationship?</vt:lpstr>
      <vt:lpstr>What is the Relationship?</vt:lpstr>
      <vt:lpstr>Molecular Clock Assumption</vt:lpstr>
      <vt:lpstr>Tree 1 is Most Parsimonious</vt:lpstr>
      <vt:lpstr>Evolutionary History in the Genome</vt:lpstr>
      <vt:lpstr>Evolutionary History in the Genome</vt:lpstr>
      <vt:lpstr>Molecular Clock</vt:lpstr>
      <vt:lpstr>Molecular Clock</vt:lpstr>
      <vt:lpstr>Molecular Clock</vt:lpstr>
      <vt:lpstr>Radioactive Decay</vt:lpstr>
      <vt:lpstr>Radioactive Decay</vt:lpstr>
      <vt:lpstr>Molecular Clock</vt:lpstr>
      <vt:lpstr>PowerPoint Presentation</vt:lpstr>
      <vt:lpstr>A Working Hypothesis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26</dc:title>
  <cp:lastModifiedBy>MULTHAUPT, TRAVIS</cp:lastModifiedBy>
  <cp:revision>39</cp:revision>
  <dcterms:modified xsi:type="dcterms:W3CDTF">2026-04-03T23:00:00Z</dcterms:modified>
</cp:coreProperties>
</file>